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5" r:id="rId5"/>
    <p:sldId id="260" r:id="rId6"/>
    <p:sldId id="261" r:id="rId7"/>
    <p:sldId id="262" r:id="rId8"/>
    <p:sldId id="263" r:id="rId9"/>
    <p:sldId id="273" r:id="rId10"/>
    <p:sldId id="264" r:id="rId11"/>
    <p:sldId id="269" r:id="rId12"/>
    <p:sldId id="268" r:id="rId13"/>
    <p:sldId id="266" r:id="rId14"/>
    <p:sldId id="27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4A19A-0FB8-4D5A-A111-EEF0DE774039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E00B-E9EF-497E-9BED-9148F2A6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5E00B-E9EF-497E-9BED-9148F2A65F9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93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5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4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9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42BD-6755-4CF4-B5E2-CC70E06A455C}" type="datetimeFigureOut">
              <a:rPr lang="ko-KR" altLang="en-US" smtClean="0"/>
              <a:t>2024-08-17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A9EA-66AE-4FDD-8EFD-FD1A29C2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bcYLGpWXk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164" y="1535502"/>
            <a:ext cx="4356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Dosis" panose="02010703020202060003" pitchFamily="2" charset="0"/>
              </a:rPr>
              <a:t>SSD</a:t>
            </a:r>
            <a:endParaRPr lang="ko-KR" altLang="en-US" sz="20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Dosis" panose="02010703020202060003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5734" y="4274714"/>
            <a:ext cx="4099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{Sensory Substitution for the Deaf}</a:t>
            </a:r>
            <a:endParaRPr lang="ko-KR" altLang="en-US" sz="220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anose="020107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8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7674" y="42377"/>
            <a:ext cx="13131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endParaRPr lang="ko-KR" altLang="en-US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97" y="1638671"/>
            <a:ext cx="3827803" cy="47362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73" name="_x362898800" descr="EMB0000373c54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30" y="1638670"/>
            <a:ext cx="3557419" cy="4736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1486" y="196977"/>
            <a:ext cx="107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개발환경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8709" y="2147976"/>
            <a:ext cx="44530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컴퓨터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 </a:t>
            </a: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Intel i5 2.7Ghz CPU</a:t>
            </a: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8GB Ram</a:t>
            </a: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256GB SSD</a:t>
            </a:r>
          </a:p>
          <a:p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윈도우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5742" y="2067303"/>
            <a:ext cx="5030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아두이노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Arduino Sketch 1.8.15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5742" y="4096634"/>
            <a:ext cx="4120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앱인벤터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 Inventor 2.0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7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9252" y="21566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특별성</a:t>
            </a:r>
            <a:endParaRPr lang="ko-KR" altLang="en-US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55" y="2121751"/>
            <a:ext cx="11493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촉감으로 신호를 전달하기 때문에 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4,5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급 </a:t>
            </a:r>
            <a:r>
              <a:rPr lang="ko-KR" alt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농아인에게만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 적용되던 기존의 보청기와 달리 모든 </a:t>
            </a:r>
            <a:r>
              <a:rPr lang="ko-KR" alt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농아인이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 사용할 수 있다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가격이 다른 보청기보다 훨씬 저렴하다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.</a:t>
            </a:r>
          </a:p>
          <a:p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다른 감각 대행 장치와 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달리 잔고장도 적고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ko-KR" alt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아두이노를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다룰 줄 아는 사람이면 원하는 대로 개조할 수도 있다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endParaRPr lang="ko-KR" alt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SSD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는 비싸지도 않고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입는 시간 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초면 된다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57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486" y="196977"/>
            <a:ext cx="107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작품 사진</a:t>
            </a:r>
            <a:endParaRPr lang="en-US" altLang="ko-KR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3" y="1332532"/>
            <a:ext cx="2471468" cy="32952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72" y="3264849"/>
            <a:ext cx="2481894" cy="3309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6"/>
          <a:stretch/>
        </p:blipFill>
        <p:spPr>
          <a:xfrm rot="5400000">
            <a:off x="8698058" y="3350394"/>
            <a:ext cx="4034767" cy="24125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5" r="28891"/>
          <a:stretch/>
        </p:blipFill>
        <p:spPr>
          <a:xfrm>
            <a:off x="6127344" y="1835031"/>
            <a:ext cx="2951256" cy="3821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51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1486" y="196977"/>
            <a:ext cx="107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광고 영상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DC85D-DDC8-B40B-540E-4F51DA49B7AC}"/>
              </a:ext>
            </a:extLst>
          </p:cNvPr>
          <p:cNvSpPr txBox="1"/>
          <p:nvPr/>
        </p:nvSpPr>
        <p:spPr>
          <a:xfrm>
            <a:off x="4693920" y="3009900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SSD </a:t>
            </a:r>
            <a:r>
              <a:rPr lang="ko-KR" altLang="en-US" dirty="0"/>
              <a:t>광고 영상 보러 가기 </a:t>
            </a:r>
            <a:r>
              <a:rPr lang="en-US" altLang="ko-KR" dirty="0"/>
              <a:t>-&gt;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0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2972" y="2492882"/>
            <a:ext cx="123901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감사합니다</a:t>
            </a:r>
            <a:r>
              <a:rPr lang="en-US" altLang="ko-KR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.</a:t>
            </a:r>
            <a:endParaRPr lang="en-US" altLang="ko-KR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51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1946" y="20703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776694"/>
            <a:ext cx="61350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개발 목표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2.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아이디어의 발전과정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3.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시스템 구성도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개발환경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5. UI</a:t>
            </a: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6.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특별성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7.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사진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/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35399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056" y="444386"/>
            <a:ext cx="6372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</a:rPr>
              <a:t>개발 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838" y="2826701"/>
            <a:ext cx="11642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청각장애인</a:t>
            </a:r>
            <a:r>
              <a:rPr lang="ko-KR" altLang="en-US" sz="7200" dirty="0">
                <a:latin typeface="+mn-ea"/>
              </a:rPr>
              <a:t>을 위한 </a:t>
            </a:r>
            <a:endParaRPr lang="en-US" altLang="ko-KR" sz="7200" dirty="0">
              <a:latin typeface="+mn-ea"/>
            </a:endParaRPr>
          </a:p>
          <a:p>
            <a:r>
              <a:rPr lang="ko-KR" altLang="en-US" sz="7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청력 보조 장치</a:t>
            </a:r>
            <a:r>
              <a:rPr lang="ko-KR" altLang="en-US" sz="7200" dirty="0">
                <a:latin typeface="+mn-ea"/>
              </a:rPr>
              <a:t>를 만드는</a:t>
            </a:r>
            <a:r>
              <a:rPr lang="en-US" altLang="ko-KR" sz="7200" dirty="0">
                <a:latin typeface="+mn-ea"/>
              </a:rPr>
              <a:t> </a:t>
            </a:r>
            <a:r>
              <a:rPr lang="ko-KR" altLang="en-US" sz="7200" dirty="0">
                <a:latin typeface="+mn-ea"/>
              </a:rPr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8541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703" y="347571"/>
            <a:ext cx="107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아이디어의 발전과정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7283" y="1009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20767" y="1727121"/>
            <a:ext cx="1630392" cy="105242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38765" y="1893489"/>
            <a:ext cx="7196201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우퍼한개를</a:t>
            </a:r>
            <a:r>
              <a:rPr lang="ko-KR" altLang="en-US" sz="4000" dirty="0">
                <a:latin typeface="+mn-ea"/>
              </a:rPr>
              <a:t> 가방형식으로 제작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120767" y="3400481"/>
            <a:ext cx="1630392" cy="105242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38765" y="3572749"/>
            <a:ext cx="9421169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우퍼</a:t>
            </a:r>
            <a:r>
              <a:rPr lang="ko-KR" altLang="en-US" sz="4000" dirty="0">
                <a:latin typeface="+mn-ea"/>
              </a:rPr>
              <a:t> 두 개를 등에다 가방형식으로 제작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120767" y="5073842"/>
            <a:ext cx="1630392" cy="105242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38765" y="5046485"/>
            <a:ext cx="8717036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컨테이너 안에 </a:t>
            </a:r>
            <a:r>
              <a:rPr lang="ko-KR" altLang="en-US" sz="4000" dirty="0" err="1">
                <a:latin typeface="+mn-ea"/>
              </a:rPr>
              <a:t>우퍼</a:t>
            </a:r>
            <a:r>
              <a:rPr lang="ko-KR" altLang="en-US" sz="4000" dirty="0">
                <a:latin typeface="+mn-ea"/>
              </a:rPr>
              <a:t> 두 개를 넣어 가방형식으로 제작 </a:t>
            </a:r>
          </a:p>
        </p:txBody>
      </p:sp>
    </p:spTree>
    <p:extLst>
      <p:ext uri="{BB962C8B-B14F-4D97-AF65-F5344CB8AC3E}">
        <p14:creationId xmlns:p14="http://schemas.microsoft.com/office/powerpoint/2010/main" val="12314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0840" y="172528"/>
            <a:ext cx="75573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6" name="왼쪽/오른쪽/위쪽 화살표 5"/>
          <p:cNvSpPr/>
          <p:nvPr/>
        </p:nvSpPr>
        <p:spPr>
          <a:xfrm rot="10800000">
            <a:off x="4201275" y="2139350"/>
            <a:ext cx="4028535" cy="3079630"/>
          </a:xfrm>
          <a:prstGeom prst="leftRightUpArrow">
            <a:avLst>
              <a:gd name="adj1" fmla="val 12674"/>
              <a:gd name="adj2" fmla="val 14264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47047" y="2311880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  <a:latin typeface="+mn-ea"/>
              </a:rPr>
              <a:t>하드웨어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7721" y="5542448"/>
            <a:ext cx="172354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  <a:latin typeface="+mn-ea"/>
              </a:rPr>
              <a:t>소프트웨어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8265" y="2311880"/>
            <a:ext cx="80021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  <a:latin typeface="+mj-ea"/>
                <a:ea typeface="+mj-ea"/>
              </a:rPr>
              <a:t>부품</a:t>
            </a:r>
          </a:p>
        </p:txBody>
      </p:sp>
    </p:spTree>
    <p:extLst>
      <p:ext uri="{BB962C8B-B14F-4D97-AF65-F5344CB8AC3E}">
        <p14:creationId xmlns:p14="http://schemas.microsoft.com/office/powerpoint/2010/main" val="22345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855" y="0"/>
            <a:ext cx="5130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하드웨어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2900000" descr="EMB0000373c54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4" y="1729374"/>
            <a:ext cx="10002648" cy="48307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2972" y="88411"/>
            <a:ext cx="6840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소프트웨어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9" y="1831737"/>
            <a:ext cx="2575205" cy="25818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3558881" y="2306748"/>
            <a:ext cx="5074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Arduino IDE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48" y="4115095"/>
            <a:ext cx="3666975" cy="25790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477752" y="4712099"/>
            <a:ext cx="6418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 Inventor</a:t>
            </a:r>
          </a:p>
          <a:p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3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8184" y="129841"/>
            <a:ext cx="291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부품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58" y="2139590"/>
            <a:ext cx="2460795" cy="1749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3305497" y="2579642"/>
            <a:ext cx="2193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아두이노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 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UNO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" y="4359422"/>
            <a:ext cx="2508892" cy="18633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305497" y="4629354"/>
            <a:ext cx="2417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블루투스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HC-05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68" y="2259268"/>
            <a:ext cx="2549603" cy="1510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8938743" y="2414341"/>
            <a:ext cx="2270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DFPlayer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Mini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68" y="4333778"/>
            <a:ext cx="2505581" cy="19145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8852479" y="4803765"/>
            <a:ext cx="2930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마이크로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택트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3499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40" y="274371"/>
            <a:ext cx="2766036" cy="23945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4849544" y="122315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서브우퍼</a:t>
            </a:r>
            <a:endParaRPr lang="ko-KR" alt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40" y="3073935"/>
            <a:ext cx="3043208" cy="17664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849544" y="3485487"/>
            <a:ext cx="438934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100W </a:t>
            </a:r>
            <a:r>
              <a:rPr lang="ko-KR" alt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우퍼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앰프</a:t>
            </a:r>
          </a:p>
          <a:p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9544" y="5561733"/>
            <a:ext cx="5926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Aux 3.5mm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관련 부품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0" y="5245352"/>
            <a:ext cx="2895851" cy="14022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91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187</Words>
  <Application>Microsoft Office PowerPoint</Application>
  <PresentationFormat>와이드스크린</PresentationFormat>
  <Paragraphs>61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주아</vt:lpstr>
      <vt:lpstr>Arial</vt:lpstr>
      <vt:lpstr>Dosis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이승학</dc:creator>
  <cp:lastModifiedBy>YW Cho</cp:lastModifiedBy>
  <cp:revision>49</cp:revision>
  <dcterms:created xsi:type="dcterms:W3CDTF">2018-09-11T11:15:21Z</dcterms:created>
  <dcterms:modified xsi:type="dcterms:W3CDTF">2024-08-17T00:45:28Z</dcterms:modified>
</cp:coreProperties>
</file>