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48C7-5845-B1E2-A76F-92372364A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4C4C4-83BA-D1B2-811A-057533885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114A-6B3F-F279-633A-0DECF7E9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0682-3550-1D6F-1F2C-EA1C5A5D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76DF-6FA0-F815-43D7-9FD6980B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68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8E87-FCE6-ECE2-9A40-3910C675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FC6DE-409E-0763-997C-C037AE05F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7172-9825-8037-0204-741D4B72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1344-599A-2D7C-C3D9-F1D419D8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09CD-D079-2AE6-09F9-0529A1A3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46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91494-99C3-94C4-2704-72B7AE511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CEF7A-D73D-452C-E70E-D2CED6AF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A56C-6F6D-6007-6A25-72AE67C4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ACBC-780D-E1AF-2353-8306A7D4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7F40-D7E3-D048-8E93-565EB577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60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9A8A-C71E-6507-67B2-0BE099C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FC38-23EF-B716-FE27-B54190E4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668F-FC8F-D5B0-9998-32E46FA4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5F55-6A0E-0054-9719-AA63BB03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06D1-5DF5-5707-4C85-A03513DF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273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A710-93FB-E3A5-7D1F-2C712411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1F9F-8F25-A016-E7CF-22997AEF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219D-EE97-599A-0D47-4AF26EFB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4780-67D7-36E7-865E-D15EE900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85BDA-6175-A558-8A2A-81B0B430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123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8CAA-F9D7-9DE0-1886-E71BE199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4651-5A89-99D8-F2ED-402C742AE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80464-F47E-109B-EE87-0CEE8E88F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45951-D55C-1A6D-CAAA-7FC7BA68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52F5-BD33-815C-298D-A9864037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E4FC3-4ECC-BE5C-F72F-4A201C74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043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9147-F82E-236D-BA55-CF15FD89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4BC6-4012-8F09-52D6-23AA7882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2B911-652C-9DFA-0255-152794767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B55FF-63B1-E364-4D71-8EFE0B318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83720-12EE-8693-3E14-3D17FC5A9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A48F-B4FC-F28C-6E62-1EB1E891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55BC8-3FA8-F0E0-BB66-CBC21AC2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BCA1E-F35F-BC10-BDDE-0CE3A60B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753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FA4A-8950-0DF2-623F-1676FCC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6B0BC-DCB1-E905-F451-2CC73658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6A006-9539-15AE-6204-B8542B8C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E359A-AA7F-ACD9-7B40-FBB2E882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38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6CD50-C4F4-2542-4BF2-217C9A4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655C7-B3B8-81F6-CC4A-E4EC5A14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864EC-D420-B846-BF0B-53694FEF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958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F8B5-CF86-D9A6-3A09-2B27DFEE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D61F-0BFE-183C-35C6-4702E5BF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A0EB-A5D1-A722-0D5B-0F293809E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60E02-B273-8DF1-9D86-B328FBC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2456D-3319-AA8C-F97D-92C464AE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C206A-4707-91B5-A215-781418F5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178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F9CB-47BF-3322-4D42-CBBE7FC6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40086-2014-D34C-AD69-CEFCA8C5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37CB4-A5DE-4CC7-7144-061485BEF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50D31-BC0C-DAB6-FE1E-35357E6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7BBDE-4716-6826-F33C-F2C867D6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F928-546F-34DB-71D7-E1688D35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920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8E9B1-B57F-19B7-1F7D-F1BF002F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F588E-EE98-D6D4-9957-478081F1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BB36-50A6-CA13-4DA9-2673DBBDF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6EB4-2566-8185-1BB5-B1ED64E7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2209-4E3D-2C29-4436-A07C4D431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36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D978-4614-9AEA-DCCB-E54581FCA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7F284-77DB-6276-3679-CD0DF1ACE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NZ" dirty="0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C8E793B8-3D08-2288-4FE7-636DEB56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71" y="898237"/>
            <a:ext cx="36576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97B6F-0C51-978F-F800-51F6F3B6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63" y="1258888"/>
            <a:ext cx="346364" cy="346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C798B2-D202-0102-29E1-C3786478B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91" y="1105045"/>
            <a:ext cx="574964" cy="574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46DA68-A15A-6348-9A4F-1D2AB3CCE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8" y="4231626"/>
            <a:ext cx="695036" cy="695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08A687-4524-50AA-80C1-93F09F703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73" y="4441753"/>
            <a:ext cx="484909" cy="484909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358D273-5717-CE41-8A11-62FCD2D2F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432468"/>
              </p:ext>
            </p:extLst>
          </p:nvPr>
        </p:nvGraphicFramePr>
        <p:xfrm>
          <a:off x="4891088" y="3740150"/>
          <a:ext cx="6826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682920" imgH="604800" progId="Package">
                  <p:embed/>
                </p:oleObj>
              </mc:Choice>
              <mc:Fallback>
                <p:oleObj name="Packager Shell Object" showAsIcon="1" r:id="rId7" imgW="68292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1088" y="3740150"/>
                        <a:ext cx="682625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35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4FD3-D07E-1DE7-B303-5E17D206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made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B2CA-906B-65BD-4BD8-33CF742D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make a fun game with educational content.</a:t>
            </a:r>
          </a:p>
          <a:p>
            <a:r>
              <a:rPr lang="en-US" dirty="0"/>
              <a:t>As a team, we developed an educational game using geospatial data, weather data, the Dunedin bus timetable and food nutrition data.  </a:t>
            </a:r>
          </a:p>
          <a:p>
            <a:r>
              <a:rPr lang="en-US" dirty="0"/>
              <a:t>We wanted to create a fun experience for the user. To enable this, we added game mechanics such as combat, quizzes and puzzles.</a:t>
            </a:r>
          </a:p>
        </p:txBody>
      </p:sp>
    </p:spTree>
    <p:extLst>
      <p:ext uri="{BB962C8B-B14F-4D97-AF65-F5344CB8AC3E}">
        <p14:creationId xmlns:p14="http://schemas.microsoft.com/office/powerpoint/2010/main" val="265805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7099-BA76-9222-8536-4F317334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Development</a:t>
            </a:r>
            <a:br>
              <a:rPr lang="en-US" dirty="0"/>
            </a:br>
            <a:endParaRPr lang="en-NZ" dirty="0"/>
          </a:p>
        </p:txBody>
      </p:sp>
      <p:pic>
        <p:nvPicPr>
          <p:cNvPr id="5" name="Content Placeholder 4" descr="A map of a country&#10;&#10;Description automatically generated">
            <a:extLst>
              <a:ext uri="{FF2B5EF4-FFF2-40B4-BE49-F238E27FC236}">
                <a16:creationId xmlns:a16="http://schemas.microsoft.com/office/drawing/2014/main" id="{5066F3F3-DEBA-CAD9-7C9D-C9DFEEF5C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7" y="2255399"/>
            <a:ext cx="3278757" cy="3278757"/>
          </a:xfrm>
        </p:spPr>
      </p:pic>
      <p:pic>
        <p:nvPicPr>
          <p:cNvPr id="7" name="Picture 6" descr="A map of a game&#10;&#10;Description automatically generated">
            <a:extLst>
              <a:ext uri="{FF2B5EF4-FFF2-40B4-BE49-F238E27FC236}">
                <a16:creationId xmlns:a16="http://schemas.microsoft.com/office/drawing/2014/main" id="{41D36DD3-C525-D725-3FF8-07719959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69" y="2255399"/>
            <a:ext cx="3291514" cy="3278757"/>
          </a:xfrm>
          <a:prstGeom prst="rect">
            <a:avLst/>
          </a:prstGeom>
        </p:spPr>
      </p:pic>
      <p:pic>
        <p:nvPicPr>
          <p:cNvPr id="9" name="Picture 8" descr="A map of land with red dots&#10;&#10;Description automatically generated">
            <a:extLst>
              <a:ext uri="{FF2B5EF4-FFF2-40B4-BE49-F238E27FC236}">
                <a16:creationId xmlns:a16="http://schemas.microsoft.com/office/drawing/2014/main" id="{F44628EE-3171-0849-448A-26F6D5F6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48" y="2230179"/>
            <a:ext cx="3475470" cy="33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4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C151-8873-6FD9-6692-3867999B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sprites</a:t>
            </a:r>
            <a:br>
              <a:rPr lang="en-US" dirty="0"/>
            </a:b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91B30-FDB4-C56B-C8EC-74DF9AD31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7" y="3412836"/>
            <a:ext cx="1371600" cy="1371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74BC5-0443-E9EF-6A20-33D3F543B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3322637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A6805-22DF-CF45-F1FE-03BC27407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37" y="3519054"/>
            <a:ext cx="1159163" cy="1159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208D4-0680-5E16-5C5E-940424F92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41436"/>
            <a:ext cx="1082964" cy="1082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A50D50-C24F-479B-02CE-4A7880217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19054"/>
            <a:ext cx="1082963" cy="1082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96089A-EAD1-4AD6-4F75-9728233ED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927" y="3480953"/>
            <a:ext cx="1159163" cy="1159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2C4ECD-94C0-00ED-7525-9D64E9B9F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55" y="3708400"/>
            <a:ext cx="1016000" cy="101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C73E05-0E55-E22B-B48B-4AD3E052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90" y="2160372"/>
            <a:ext cx="898236" cy="8982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DA6CF6-0CF3-6F8A-3E72-CC98DC0A42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250426"/>
            <a:ext cx="898235" cy="8982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23AC33-CFAF-03DA-6FA4-CF05A92D1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64" y="2354335"/>
            <a:ext cx="898235" cy="8982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8B1A49-81F8-E452-0C44-85A548DC3D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109" y="2419204"/>
            <a:ext cx="823191" cy="8231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96C06A-1750-6EAE-9D4B-351BEE80BB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13" y="2063389"/>
            <a:ext cx="1082964" cy="10829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E7E72C2-4026-EF72-471C-0BB1E9EC74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78663"/>
            <a:ext cx="1179945" cy="11799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B450189-6350-6632-C5F2-9127FB7FB4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7" y="2031350"/>
            <a:ext cx="1108940" cy="11089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5BFE33-9EFD-B147-2633-1CA063F1EE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38" y="5048465"/>
            <a:ext cx="1142999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975C-FBAC-7907-41F4-FB4849AB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art</a:t>
            </a:r>
            <a:br>
              <a:rPr lang="en-US" dirty="0"/>
            </a:b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9CDD7-61E9-8CEC-51BD-79DD6D5DF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24" y="4008582"/>
            <a:ext cx="1105694" cy="1105694"/>
          </a:xfr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673496A-A607-01F5-1217-B5D85E05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4180429"/>
            <a:ext cx="3048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3850B-E968-C9BB-64E4-1A80225A5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93" y="3004627"/>
            <a:ext cx="1003955" cy="2007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D0EC02-F724-5116-83DE-7A0E339AB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8" y="2390839"/>
            <a:ext cx="4587712" cy="573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C63D4E-8E96-45F4-39EB-EEB1F272F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457" y="4544932"/>
            <a:ext cx="1542852" cy="3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46CE-F36E-A408-4973-F5AE7D9D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8B4B-5FD1-A07E-69E4-55143F69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521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Package</vt:lpstr>
      <vt:lpstr> </vt:lpstr>
      <vt:lpstr>What we made</vt:lpstr>
      <vt:lpstr>Map Development </vt:lpstr>
      <vt:lpstr>Enemy sprites </vt:lpstr>
      <vt:lpstr>Game art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Sean Russell</dc:creator>
  <cp:lastModifiedBy>Sean Russell</cp:lastModifiedBy>
  <cp:revision>1</cp:revision>
  <dcterms:created xsi:type="dcterms:W3CDTF">2023-10-09T05:30:24Z</dcterms:created>
  <dcterms:modified xsi:type="dcterms:W3CDTF">2023-10-09T05:49:56Z</dcterms:modified>
</cp:coreProperties>
</file>