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96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52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160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293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6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08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1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175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11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66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59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jpe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A926F-7219-294D-396E-15187D8910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BB4D8-CA46-D81F-84D2-782FA927E0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6F7CDC-11E0-842F-BA21-56AA8AF55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530" y="1"/>
            <a:ext cx="1225153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C02FAD-D0E1-F844-9ECD-058EEA00C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0" y="0"/>
            <a:ext cx="12251529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F51C93-1E9A-980D-C6B9-D0BE6EE476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1" y="-1"/>
            <a:ext cx="1212056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58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EB777-5707-0244-B58D-D2B865A77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74992E-AC66-A7C2-C939-A6EDC500B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</p:spPr>
      </p:pic>
    </p:spTree>
    <p:extLst>
      <p:ext uri="{BB962C8B-B14F-4D97-AF65-F5344CB8AC3E}">
        <p14:creationId xmlns:p14="http://schemas.microsoft.com/office/powerpoint/2010/main" val="918391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B30E-F1B0-3B0D-89A8-292807980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9CD5C8-BD81-35A0-5388-B607DEC3B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</p:spPr>
      </p:pic>
    </p:spTree>
    <p:extLst>
      <p:ext uri="{BB962C8B-B14F-4D97-AF65-F5344CB8AC3E}">
        <p14:creationId xmlns:p14="http://schemas.microsoft.com/office/powerpoint/2010/main" val="3968719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2FF0-D697-C67E-4BCF-DAE5663F0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BCA6C5-6C12-CDBE-5674-9B4AC7877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0906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F2348D-CEA1-DD27-B987-03C190C4B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745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EC87C-9190-5A8C-0F02-36C040D07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7DE6FB-5A2A-D7CE-99BA-896D52788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</p:spPr>
      </p:pic>
    </p:spTree>
    <p:extLst>
      <p:ext uri="{BB962C8B-B14F-4D97-AF65-F5344CB8AC3E}">
        <p14:creationId xmlns:p14="http://schemas.microsoft.com/office/powerpoint/2010/main" val="71198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2695D-F809-8561-239E-0FDE47CA3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0AD50D-CE30-5017-3951-A2224CAE6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74119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D25E-43F0-9AD7-F979-4B8D54481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7739FC-6197-71E7-1861-C93FBCDC1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193073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3C9B-F828-F478-671D-DE33C031F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7B1003-5A83-60B1-9C0E-686B2A3FE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2930014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42F4A-0260-08E2-F5E2-1CC2A2BDE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4655FB-70F2-F5D3-950B-E4A67343C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5016"/>
            <a:ext cx="12191999" cy="6983016"/>
          </a:xfrm>
        </p:spPr>
      </p:pic>
    </p:spTree>
    <p:extLst>
      <p:ext uri="{BB962C8B-B14F-4D97-AF65-F5344CB8AC3E}">
        <p14:creationId xmlns:p14="http://schemas.microsoft.com/office/powerpoint/2010/main" val="1206930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688BD-15F3-DE9C-4737-5F7248C18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091702-E8BC-E133-0773-362CDCFCD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3142362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0820C-6D3E-D0E4-65EA-58D6784A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89C706-9AB3-9C8F-B08E-232C405F3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317110332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monim6883@gmail.com</dc:creator>
  <cp:lastModifiedBy>Monisha S</cp:lastModifiedBy>
  <cp:revision>7</cp:revision>
  <dcterms:created xsi:type="dcterms:W3CDTF">2023-08-30T07:29:40Z</dcterms:created>
  <dcterms:modified xsi:type="dcterms:W3CDTF">2024-08-31T03:23:44Z</dcterms:modified>
</cp:coreProperties>
</file>