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7104063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A2742C-FEED-4D8C-A7AE-4F1F140F2B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95A2C47-404D-4FBD-B427-A53D3C55F7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AE9B8D-AEF9-4D25-9653-970307A72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4B62C-3990-493D-A8E1-9A6A6A5622B0}" type="datetimeFigureOut">
              <a:rPr lang="fr-CH" smtClean="0"/>
              <a:t>22.06.2020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D9746D-8095-4D18-80EE-B769E917E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9A9088-8304-405D-9E58-90E8D6829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D2999-DCDF-4174-B241-C8D6B53C5D9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24426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78A283-7A58-481D-A4A2-A29AC401B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381E2D3-5281-4936-A925-C4A39222D6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3105DE-3026-4251-BFEE-1F6037ED5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4B62C-3990-493D-A8E1-9A6A6A5622B0}" type="datetimeFigureOut">
              <a:rPr lang="fr-CH" smtClean="0"/>
              <a:t>22.06.2020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586BCA-87A8-4961-80F3-F9C52B0EE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4625EE-1642-4B3B-AD16-568A729D7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D2999-DCDF-4174-B241-C8D6B53C5D9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08343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9718AE5-66E0-475A-91BD-64FAAE428A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8279AC2-E7C2-48FC-BC3A-0F1B16223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4C1033-50EB-49D7-852B-C3104097C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4B62C-3990-493D-A8E1-9A6A6A5622B0}" type="datetimeFigureOut">
              <a:rPr lang="fr-CH" smtClean="0"/>
              <a:t>22.06.2020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288E43-B7E2-4C25-B314-377400DC7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CD94F2-5DA6-4DCB-90E2-D4D0BA289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D2999-DCDF-4174-B241-C8D6B53C5D9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26578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4720A0-C456-4ECD-9921-EB3C675EC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367CD9-851E-465B-BD6F-02C084476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AA7489-AA88-4AAB-A823-54CB79F74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4B62C-3990-493D-A8E1-9A6A6A5622B0}" type="datetimeFigureOut">
              <a:rPr lang="fr-CH" smtClean="0"/>
              <a:t>22.06.2020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E74D4A-D828-4515-B1B1-267A3BC7C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07E620-F872-4FDF-8917-91176DD90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D2999-DCDF-4174-B241-C8D6B53C5D9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2558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B8EA08-5132-4300-A275-E453965E9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7C0C1ED-A944-448F-ACA8-BA1FA4132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13146A-C10B-4221-87A8-1BE5F0DEA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4B62C-3990-493D-A8E1-9A6A6A5622B0}" type="datetimeFigureOut">
              <a:rPr lang="fr-CH" smtClean="0"/>
              <a:t>22.06.2020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D9F925-5CF0-42C9-A75F-081F578AC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79EEBB-39C1-44B1-BEE5-B7E881A84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D2999-DCDF-4174-B241-C8D6B53C5D9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65461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DFC505-3F0B-46E8-A99A-F75CFFB86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595827-268E-4061-952E-D83A6BB1D5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2877F38-FF24-460D-9695-C5DC778AA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7356959-55BE-459B-A949-E5BFB8ADC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4B62C-3990-493D-A8E1-9A6A6A5622B0}" type="datetimeFigureOut">
              <a:rPr lang="fr-CH" smtClean="0"/>
              <a:t>22.06.2020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9DAF7EB-AA02-49BC-823E-A9E49B122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CA49A2C-647F-4EF3-B863-5A38B0FFF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D2999-DCDF-4174-B241-C8D6B53C5D9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89290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177304-0D5E-4FDC-881E-EFDFE11F4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963F8A6-6072-4FC0-895D-320FDF12E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D5F438B-7822-4E13-AB8D-50CFB9666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80A9ADF-A970-4890-8DB0-7A9FAC2116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24C61EB-0DDE-4D74-9F41-0DB35D6951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456F1EA-A0E1-4AAA-A2F9-DE68ECE20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4B62C-3990-493D-A8E1-9A6A6A5622B0}" type="datetimeFigureOut">
              <a:rPr lang="fr-CH" smtClean="0"/>
              <a:t>22.06.2020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A915E3E-7245-4BE4-B9E7-C0390794D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1E6F43A-259B-49C4-951D-AC9E4EFEE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D2999-DCDF-4174-B241-C8D6B53C5D9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95527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40B37D-562C-4F24-AD52-9E36655D8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486F209-D719-4323-9345-F2537739A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4B62C-3990-493D-A8E1-9A6A6A5622B0}" type="datetimeFigureOut">
              <a:rPr lang="fr-CH" smtClean="0"/>
              <a:t>22.06.2020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340DFB9-501A-4BB7-9D89-FAE43B0B9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C5CF00D-6B16-4395-BDAF-F1BD1A568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D2999-DCDF-4174-B241-C8D6B53C5D9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70738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D1260FC-0046-4423-A538-103D361B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4B62C-3990-493D-A8E1-9A6A6A5622B0}" type="datetimeFigureOut">
              <a:rPr lang="fr-CH" smtClean="0"/>
              <a:t>22.06.2020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885BF17-70E3-4485-B0A8-29D3804A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022FD68-4795-474B-B5E4-19244BFA2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D2999-DCDF-4174-B241-C8D6B53C5D9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57143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75074E-E6A6-482D-B120-5881AB5F5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630F32-EFB4-41FC-B249-B38F8A59D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F9D72FF-E595-41C5-84FE-2187E4AD6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BB290B7-5DC6-4C20-AEAB-060C5847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4B62C-3990-493D-A8E1-9A6A6A5622B0}" type="datetimeFigureOut">
              <a:rPr lang="fr-CH" smtClean="0"/>
              <a:t>22.06.2020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37F7368-CAE5-4F2B-8C73-2229E3D24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9D85260-A879-44FC-8A48-8F4DAE1CC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D2999-DCDF-4174-B241-C8D6B53C5D9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6660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5A1CB5-1B79-4297-AC12-83513D291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688F4F1-0A66-4749-A924-07C800552C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0F973F9-7315-4845-9E89-ADE4C6091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8E7AFE3-EA13-4B3C-B8A5-D1FA8F432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4B62C-3990-493D-A8E1-9A6A6A5622B0}" type="datetimeFigureOut">
              <a:rPr lang="fr-CH" smtClean="0"/>
              <a:t>22.06.2020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8DDD25-893F-4C26-8C67-3371AB8F6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A83B513-098E-4CC2-B2FC-09CA17177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D2999-DCDF-4174-B241-C8D6B53C5D9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6483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2BA414A-6B73-4F6B-81E7-CDA753869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0D95956-47B1-4D5C-95DC-21378E74C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8BCDED-953C-4EA6-A348-8DA4A8DFDD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4B62C-3990-493D-A8E1-9A6A6A5622B0}" type="datetimeFigureOut">
              <a:rPr lang="fr-CH" smtClean="0"/>
              <a:t>22.06.2020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E9FFEE-8B4B-4954-AFA5-410B1983F1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7055C0-EE70-4BBB-B249-04A313D7EE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D2999-DCDF-4174-B241-C8D6B53C5D9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15252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875D0D-4777-4871-8D22-12546D2D97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Moulin C++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C2C1328-8E6F-49EF-BA66-BAEE7FB323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Jean Nanchen</a:t>
            </a:r>
          </a:p>
        </p:txBody>
      </p:sp>
    </p:spTree>
    <p:extLst>
      <p:ext uri="{BB962C8B-B14F-4D97-AF65-F5344CB8AC3E}">
        <p14:creationId xmlns:p14="http://schemas.microsoft.com/office/powerpoint/2010/main" val="4280542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907146-40AB-4E5D-96C2-A85F105ED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39536" cy="1325563"/>
          </a:xfrm>
        </p:spPr>
        <p:txBody>
          <a:bodyPr/>
          <a:lstStyle/>
          <a:p>
            <a:r>
              <a:rPr lang="fr-CH" dirty="0"/>
              <a:t>Le jeu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1EFC28-8157-4D33-906B-209447D68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79378" cy="3896986"/>
          </a:xfrm>
        </p:spPr>
        <p:txBody>
          <a:bodyPr/>
          <a:lstStyle/>
          <a:p>
            <a:r>
              <a:rPr lang="fr-CH" dirty="0"/>
              <a:t>Placer à tour de rôle les pions</a:t>
            </a:r>
          </a:p>
          <a:p>
            <a:r>
              <a:rPr lang="fr-CH" dirty="0"/>
              <a:t>3 de ses pions alignés </a:t>
            </a:r>
            <a:r>
              <a:rPr lang="fr-CH" dirty="0">
                <a:sym typeface="Wingdings" panose="05000000000000000000" pitchFamily="2" charset="2"/>
              </a:rPr>
              <a:t> manger</a:t>
            </a:r>
          </a:p>
          <a:p>
            <a:r>
              <a:rPr lang="fr-CH" dirty="0">
                <a:sym typeface="Wingdings" panose="05000000000000000000" pitchFamily="2" charset="2"/>
              </a:rPr>
              <a:t>Déplacer ses pions (voisins)</a:t>
            </a:r>
          </a:p>
          <a:p>
            <a:r>
              <a:rPr lang="fr-CH" dirty="0">
                <a:sym typeface="Wingdings" panose="05000000000000000000" pitchFamily="2" charset="2"/>
              </a:rPr>
              <a:t>= 3 pions, on peut sauter</a:t>
            </a:r>
          </a:p>
          <a:p>
            <a:r>
              <a:rPr lang="fr-CH" dirty="0">
                <a:sym typeface="Wingdings" panose="05000000000000000000" pitchFamily="2" charset="2"/>
              </a:rPr>
              <a:t>&lt; 3 pions  fin du jeu</a:t>
            </a:r>
            <a:endParaRPr lang="fr-CH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24FE5B1-9EB1-4074-B7CA-DDDCDB855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760" y="681037"/>
            <a:ext cx="5255604" cy="5769220"/>
          </a:xfrm>
          <a:prstGeom prst="rect">
            <a:avLst/>
          </a:prstGeom>
        </p:spPr>
      </p:pic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CAC703F1-4C54-433E-8698-EF72EA8DF1AD}"/>
              </a:ext>
            </a:extLst>
          </p:cNvPr>
          <p:cNvSpPr/>
          <p:nvPr/>
        </p:nvSpPr>
        <p:spPr>
          <a:xfrm>
            <a:off x="4664279" y="681037"/>
            <a:ext cx="1963024" cy="50047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Points</a:t>
            </a:r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80D374F4-7942-4FDE-9E0E-530C613FF15D}"/>
              </a:ext>
            </a:extLst>
          </p:cNvPr>
          <p:cNvSpPr/>
          <p:nvPr/>
        </p:nvSpPr>
        <p:spPr>
          <a:xfrm>
            <a:off x="4577736" y="5836199"/>
            <a:ext cx="1963024" cy="50047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err="1"/>
              <a:t>Pawn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070843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15EE86-5803-4A23-AC03-FFC659BBF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Aperçu du jeu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84930A0-3EAC-4207-8247-45FB21EF9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9749" y="1110296"/>
            <a:ext cx="4780952" cy="506666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5B305A7-BFE5-47DA-AD5B-7D1F6DEEF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689" y="2876747"/>
            <a:ext cx="3828571" cy="3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916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9E7F59-B20B-4F10-BBD6-BF98F5687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Modèle Vue Contrôleur (MVC)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04555D-1409-4521-A577-9BD21526F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dirty="0">
                <a:sym typeface="Wingdings" panose="05000000000000000000" pitchFamily="2" charset="2"/>
              </a:rPr>
              <a:t>1978</a:t>
            </a:r>
          </a:p>
          <a:p>
            <a:r>
              <a:rPr lang="fr-CH" dirty="0">
                <a:sym typeface="Wingdings" panose="05000000000000000000" pitchFamily="2" charset="2"/>
              </a:rPr>
              <a:t>Web</a:t>
            </a:r>
          </a:p>
          <a:p>
            <a:r>
              <a:rPr lang="fr-CH" dirty="0">
                <a:sym typeface="Wingdings" panose="05000000000000000000" pitchFamily="2" charset="2"/>
              </a:rPr>
              <a:t>Model</a:t>
            </a:r>
          </a:p>
          <a:p>
            <a:pPr lvl="1"/>
            <a:r>
              <a:rPr lang="fr-CH" dirty="0">
                <a:sym typeface="Wingdings" panose="05000000000000000000" pitchFamily="2" charset="2"/>
              </a:rPr>
              <a:t>Données à afficher</a:t>
            </a:r>
          </a:p>
          <a:p>
            <a:r>
              <a:rPr lang="fr-CH" dirty="0" err="1">
                <a:sym typeface="Wingdings" panose="05000000000000000000" pitchFamily="2" charset="2"/>
              </a:rPr>
              <a:t>View</a:t>
            </a:r>
            <a:endParaRPr lang="fr-CH" dirty="0">
              <a:sym typeface="Wingdings" panose="05000000000000000000" pitchFamily="2" charset="2"/>
            </a:endParaRPr>
          </a:p>
          <a:p>
            <a:pPr lvl="1"/>
            <a:r>
              <a:rPr lang="fr-CH" dirty="0">
                <a:sym typeface="Wingdings" panose="05000000000000000000" pitchFamily="2" charset="2"/>
              </a:rPr>
              <a:t>Interface graphique</a:t>
            </a:r>
          </a:p>
          <a:p>
            <a:r>
              <a:rPr lang="fr-CH" dirty="0">
                <a:sym typeface="Wingdings" panose="05000000000000000000" pitchFamily="2" charset="2"/>
              </a:rPr>
              <a:t>Controller</a:t>
            </a:r>
          </a:p>
          <a:p>
            <a:pPr lvl="1"/>
            <a:r>
              <a:rPr lang="fr-CH" dirty="0">
                <a:sym typeface="Wingdings" panose="05000000000000000000" pitchFamily="2" charset="2"/>
              </a:rPr>
              <a:t>Logique des actions effectuées par le user</a:t>
            </a:r>
          </a:p>
          <a:p>
            <a:endParaRPr lang="fr-CH" dirty="0">
              <a:sym typeface="Wingdings" panose="05000000000000000000" pitchFamily="2" charset="2"/>
            </a:endParaRPr>
          </a:p>
        </p:txBody>
      </p:sp>
      <p:pic>
        <p:nvPicPr>
          <p:cNvPr id="1026" name="Picture 2" descr="Model–view–controller - Wikipedia">
            <a:extLst>
              <a:ext uri="{FF2B5EF4-FFF2-40B4-BE49-F238E27FC236}">
                <a16:creationId xmlns:a16="http://schemas.microsoft.com/office/drawing/2014/main" id="{B7BD9B5F-92AE-42EF-8CA0-CCE7F3368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102" y="1690688"/>
            <a:ext cx="3816726" cy="419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68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9E7F59-B20B-4F10-BBD6-BF98F5687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Modèle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04555D-1409-4521-A577-9BD21526F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dirty="0"/>
              <a:t>Modèle</a:t>
            </a:r>
          </a:p>
          <a:p>
            <a:pPr lvl="1"/>
            <a:r>
              <a:rPr lang="fr-CH" sz="2000" dirty="0"/>
              <a:t>Contient toutes les datas</a:t>
            </a:r>
          </a:p>
          <a:p>
            <a:pPr lvl="1"/>
            <a:r>
              <a:rPr lang="fr-CH" sz="2000" dirty="0"/>
              <a:t>Joueurs </a:t>
            </a:r>
            <a:r>
              <a:rPr lang="fr-CH" sz="2000" dirty="0">
                <a:sym typeface="Wingdings" panose="05000000000000000000" pitchFamily="2" charset="2"/>
              </a:rPr>
              <a:t> nombre de pions</a:t>
            </a:r>
            <a:endParaRPr lang="fr-CH" sz="2000" dirty="0"/>
          </a:p>
          <a:p>
            <a:pPr lvl="1"/>
            <a:r>
              <a:rPr lang="fr-CH" sz="2000" dirty="0"/>
              <a:t>Points </a:t>
            </a:r>
            <a:r>
              <a:rPr lang="fr-CH" sz="2000" dirty="0">
                <a:sym typeface="Wingdings" panose="05000000000000000000" pitchFamily="2" charset="2"/>
              </a:rPr>
              <a:t> </a:t>
            </a:r>
            <a:r>
              <a:rPr lang="fr-CH" sz="2000" dirty="0" err="1">
                <a:sym typeface="Wingdings" panose="05000000000000000000" pitchFamily="2" charset="2"/>
              </a:rPr>
              <a:t>posX</a:t>
            </a:r>
            <a:r>
              <a:rPr lang="fr-CH" sz="2000" dirty="0">
                <a:sym typeface="Wingdings" panose="05000000000000000000" pitchFamily="2" charset="2"/>
              </a:rPr>
              <a:t>, </a:t>
            </a:r>
            <a:r>
              <a:rPr lang="fr-CH" sz="2000" dirty="0" err="1">
                <a:sym typeface="Wingdings" panose="05000000000000000000" pitchFamily="2" charset="2"/>
              </a:rPr>
              <a:t>posY</a:t>
            </a:r>
            <a:r>
              <a:rPr lang="fr-CH" sz="2000" dirty="0">
                <a:sym typeface="Wingdings" panose="05000000000000000000" pitchFamily="2" charset="2"/>
              </a:rPr>
              <a:t>, numéro, pion dessus ?</a:t>
            </a:r>
          </a:p>
          <a:p>
            <a:pPr lvl="1"/>
            <a:r>
              <a:rPr lang="fr-CH" sz="2000" dirty="0" err="1">
                <a:sym typeface="Wingdings" panose="05000000000000000000" pitchFamily="2" charset="2"/>
              </a:rPr>
              <a:t>Pawn</a:t>
            </a:r>
            <a:r>
              <a:rPr lang="fr-CH" sz="2000" dirty="0">
                <a:sym typeface="Wingdings" panose="05000000000000000000" pitchFamily="2" charset="2"/>
              </a:rPr>
              <a:t>  couleur</a:t>
            </a:r>
          </a:p>
          <a:p>
            <a:pPr lvl="1"/>
            <a:r>
              <a:rPr lang="fr-CH" sz="2000" dirty="0">
                <a:sym typeface="Wingdings" panose="05000000000000000000" pitchFamily="2" charset="2"/>
              </a:rPr>
              <a:t>Gère l’ajout de pions, le déplacement et la capture.</a:t>
            </a:r>
          </a:p>
          <a:p>
            <a:pPr lvl="1"/>
            <a:r>
              <a:rPr lang="fr-CH" sz="2000" dirty="0">
                <a:sym typeface="Wingdings" panose="05000000000000000000" pitchFamily="2" charset="2"/>
              </a:rPr>
              <a:t>Contrôle des règles</a:t>
            </a: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BAD24F9B-D86C-49CB-8504-3D4E9D02B835}"/>
              </a:ext>
            </a:extLst>
          </p:cNvPr>
          <p:cNvGrpSpPr/>
          <p:nvPr/>
        </p:nvGrpSpPr>
        <p:grpSpPr>
          <a:xfrm>
            <a:off x="3326898" y="542110"/>
            <a:ext cx="7033566" cy="6294538"/>
            <a:chOff x="3326898" y="542110"/>
            <a:chExt cx="7033566" cy="6294538"/>
          </a:xfrm>
        </p:grpSpPr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946A80DA-E334-4E10-814E-F7773359522F}"/>
                </a:ext>
              </a:extLst>
            </p:cNvPr>
            <p:cNvGrpSpPr/>
            <p:nvPr/>
          </p:nvGrpSpPr>
          <p:grpSpPr>
            <a:xfrm>
              <a:off x="3326898" y="542110"/>
              <a:ext cx="4731276" cy="6230165"/>
              <a:chOff x="7373923" y="594912"/>
              <a:chExt cx="4731276" cy="6230165"/>
            </a:xfrm>
          </p:grpSpPr>
          <p:pic>
            <p:nvPicPr>
              <p:cNvPr id="5" name="Image 4">
                <a:extLst>
                  <a:ext uri="{FF2B5EF4-FFF2-40B4-BE49-F238E27FC236}">
                    <a16:creationId xmlns:a16="http://schemas.microsoft.com/office/drawing/2014/main" id="{1DD7B02A-1AC2-482E-B54A-B1CB209781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259783" y="787056"/>
                <a:ext cx="2575508" cy="3321050"/>
              </a:xfrm>
              <a:prstGeom prst="rect">
                <a:avLst/>
              </a:prstGeom>
            </p:spPr>
          </p:pic>
          <p:pic>
            <p:nvPicPr>
              <p:cNvPr id="6" name="Image 5">
                <a:extLst>
                  <a:ext uri="{FF2B5EF4-FFF2-40B4-BE49-F238E27FC236}">
                    <a16:creationId xmlns:a16="http://schemas.microsoft.com/office/drawing/2014/main" id="{9E4B50B2-7E1E-4D58-892A-03BD9B8405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55021" y="594912"/>
                <a:ext cx="1704762" cy="990476"/>
              </a:xfrm>
              <a:prstGeom prst="rect">
                <a:avLst/>
              </a:prstGeom>
            </p:spPr>
          </p:pic>
          <p:pic>
            <p:nvPicPr>
              <p:cNvPr id="7" name="Image 6">
                <a:extLst>
                  <a:ext uri="{FF2B5EF4-FFF2-40B4-BE49-F238E27FC236}">
                    <a16:creationId xmlns:a16="http://schemas.microsoft.com/office/drawing/2014/main" id="{0E82ED31-D82E-4B98-9195-8CA480B93E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73923" y="4108106"/>
                <a:ext cx="4731276" cy="2716971"/>
              </a:xfrm>
              <a:prstGeom prst="rect">
                <a:avLst/>
              </a:prstGeom>
            </p:spPr>
          </p:pic>
        </p:grpSp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F4747CB4-E6AE-4706-B458-70F6375FD5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72326" y="3600113"/>
              <a:ext cx="3188138" cy="32365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2469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9E7F59-B20B-4F10-BBD6-BF98F5687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Vue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04555D-1409-4521-A577-9BD21526F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dirty="0">
                <a:sym typeface="Wingdings" panose="05000000000000000000" pitchFamily="2" charset="2"/>
              </a:rPr>
              <a:t>Vue</a:t>
            </a:r>
          </a:p>
          <a:p>
            <a:pPr lvl="1"/>
            <a:r>
              <a:rPr lang="fr-CH" dirty="0">
                <a:sym typeface="Wingdings" panose="05000000000000000000" pitchFamily="2" charset="2"/>
              </a:rPr>
              <a:t>Interface graphique venant du modèle</a:t>
            </a:r>
          </a:p>
          <a:p>
            <a:r>
              <a:rPr lang="fr-CH" dirty="0">
                <a:sym typeface="Wingdings" panose="05000000000000000000" pitchFamily="2" charset="2"/>
              </a:rPr>
              <a:t>Contrôleur</a:t>
            </a:r>
          </a:p>
          <a:p>
            <a:pPr lvl="1"/>
            <a:r>
              <a:rPr lang="fr-CH" dirty="0">
                <a:sym typeface="Wingdings" panose="05000000000000000000" pitchFamily="2" charset="2"/>
              </a:rPr>
              <a:t>S’occupe des actions utilisateur</a:t>
            </a:r>
          </a:p>
          <a:p>
            <a:pPr lvl="1"/>
            <a:r>
              <a:rPr lang="fr-CH" dirty="0">
                <a:sym typeface="Wingdings" panose="05000000000000000000" pitchFamily="2" charset="2"/>
              </a:rPr>
              <a:t>Move, </a:t>
            </a:r>
            <a:r>
              <a:rPr lang="fr-CH" dirty="0" err="1">
                <a:sym typeface="Wingdings" panose="05000000000000000000" pitchFamily="2" charset="2"/>
              </a:rPr>
              <a:t>Eat</a:t>
            </a:r>
            <a:r>
              <a:rPr lang="fr-CH" dirty="0">
                <a:sym typeface="Wingdings" panose="05000000000000000000" pitchFamily="2" charset="2"/>
              </a:rPr>
              <a:t>, Place, Play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665F6FC-462F-41F1-BE19-8BAA162B9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4794" y="118916"/>
            <a:ext cx="4180952" cy="465714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E3DE383-30C1-460F-BA8F-57B2ABE3C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3628052"/>
            <a:ext cx="6533146" cy="297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450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9E7F59-B20B-4F10-BBD6-BF98F5687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Contrôleur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04555D-1409-4521-A577-9BD21526F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dirty="0">
                <a:sym typeface="Wingdings" panose="05000000000000000000" pitchFamily="2" charset="2"/>
              </a:rPr>
              <a:t>Contrôleur</a:t>
            </a:r>
          </a:p>
          <a:p>
            <a:pPr lvl="1"/>
            <a:r>
              <a:rPr lang="fr-CH" dirty="0">
                <a:sym typeface="Wingdings" panose="05000000000000000000" pitchFamily="2" charset="2"/>
              </a:rPr>
              <a:t>S’occupe des actions utilisateur</a:t>
            </a:r>
          </a:p>
          <a:p>
            <a:pPr lvl="1"/>
            <a:r>
              <a:rPr lang="fr-CH" dirty="0">
                <a:sym typeface="Wingdings" panose="05000000000000000000" pitchFamily="2" charset="2"/>
              </a:rPr>
              <a:t>Move, </a:t>
            </a:r>
            <a:r>
              <a:rPr lang="fr-CH" dirty="0" err="1">
                <a:sym typeface="Wingdings" panose="05000000000000000000" pitchFamily="2" charset="2"/>
              </a:rPr>
              <a:t>Eat</a:t>
            </a:r>
            <a:r>
              <a:rPr lang="fr-CH" dirty="0">
                <a:sym typeface="Wingdings" panose="05000000000000000000" pitchFamily="2" charset="2"/>
              </a:rPr>
              <a:t>, Place, Play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93918C3-D7B5-4A44-9135-01E2A5438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1536" y="854960"/>
            <a:ext cx="2504762" cy="210476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24F6335-1988-4EA6-A671-A1D46E624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031" y="0"/>
            <a:ext cx="5014451" cy="68580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3A17EDE-6F01-453F-8F54-A9F8C78F2C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045" y="3360658"/>
            <a:ext cx="5502925" cy="349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857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1643ED-C90D-413C-A8B4-D2953EB0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Fonctions implémentées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5568277-83E2-4819-BEF1-1F966AA9C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396" y="2771776"/>
            <a:ext cx="9643208" cy="343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1153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142</Words>
  <Application>Microsoft Office PowerPoint</Application>
  <PresentationFormat>Grand écran</PresentationFormat>
  <Paragraphs>39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Moulin C++</vt:lpstr>
      <vt:lpstr>Le jeu</vt:lpstr>
      <vt:lpstr>Aperçu du jeu</vt:lpstr>
      <vt:lpstr>Modèle Vue Contrôleur (MVC)</vt:lpstr>
      <vt:lpstr>Modèle</vt:lpstr>
      <vt:lpstr>Vue</vt:lpstr>
      <vt:lpstr>Contrôleur</vt:lpstr>
      <vt:lpstr>Fonctions implémentées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Moulin C++</dc:title>
  <dc:creator>Jean Nanchen</dc:creator>
  <cp:lastModifiedBy>Jean Nanchen</cp:lastModifiedBy>
  <cp:revision>6</cp:revision>
  <cp:lastPrinted>2020-06-22T08:12:45Z</cp:lastPrinted>
  <dcterms:created xsi:type="dcterms:W3CDTF">2020-06-22T07:19:20Z</dcterms:created>
  <dcterms:modified xsi:type="dcterms:W3CDTF">2020-06-22T08:15:09Z</dcterms:modified>
</cp:coreProperties>
</file>