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69" d="100"/>
          <a:sy n="169" d="100"/>
        </p:scale>
        <p:origin x="21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uxjs/resel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F597-B80D-644C-B5A4-FD3AF1499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Selectores Y </a:t>
            </a:r>
            <a:r>
              <a:rPr lang="es-ES" dirty="0" err="1"/>
              <a:t>Reselect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66AA3-45A1-E54C-A5CA-1DDD3BB5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22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683DF-61C9-034C-8863-B029FA0D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/>
              <a:t>Qué son los selectores?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08FCB-6420-5241-A370-1B3C7970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/>
              <a:t>Función que toma como parámetro el estado de la aplicación y devuelve un resultado útil para la vista:</a:t>
            </a:r>
          </a:p>
          <a:p>
            <a:pPr marL="0" indent="0">
              <a:buNone/>
            </a:pPr>
            <a:endParaRPr lang="es-ES" sz="2000"/>
          </a:p>
        </p:txBody>
      </p:sp>
      <p:pic>
        <p:nvPicPr>
          <p:cNvPr id="5" name="Imagen 4" descr="Imagen que contiene texto&#10;&#10;&#10;&#10;Descripción generada automáticamente">
            <a:extLst>
              <a:ext uri="{FF2B5EF4-FFF2-40B4-BE49-F238E27FC236}">
                <a16:creationId xmlns:a16="http://schemas.microsoft.com/office/drawing/2014/main" id="{B84B3370-2FDB-2F4A-8B52-176DE966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68402"/>
            <a:ext cx="5456279" cy="24962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427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4E89-11B4-0345-A248-D6C7134E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/>
              <a:t>¿Cómo usar selectores?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4B820-BCCE-554B-9266-D3BF4391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s-ES" dirty="0"/>
              <a:t>El lugar más común y recomendado es en la función </a:t>
            </a:r>
            <a:r>
              <a:rPr lang="es-ES" i="1" dirty="0" err="1"/>
              <a:t>mapStateToProps</a:t>
            </a:r>
            <a:r>
              <a:rPr lang="es-ES" dirty="0"/>
              <a:t> de </a:t>
            </a:r>
            <a:r>
              <a:rPr lang="es-ES" dirty="0" err="1"/>
              <a:t>Redux</a:t>
            </a:r>
            <a:r>
              <a:rPr lang="es-ES" dirty="0"/>
              <a:t>. Un ejemplo de uso del selector anterior.</a:t>
            </a:r>
          </a:p>
        </p:txBody>
      </p:sp>
      <p:pic>
        <p:nvPicPr>
          <p:cNvPr id="5" name="Imagen 4" descr="Imagen que contiene captura de pantalla&#10;&#10;&#10;&#10;Descripción generada automáticamente">
            <a:extLst>
              <a:ext uri="{FF2B5EF4-FFF2-40B4-BE49-F238E27FC236}">
                <a16:creationId xmlns:a16="http://schemas.microsoft.com/office/drawing/2014/main" id="{C6FCC770-BB8C-1545-88AE-34E1E2A0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35260"/>
            <a:ext cx="6566816" cy="3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CE80-E801-364B-B409-1C71B066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utilizar selectores?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584FC-3420-E54C-8F06-9F1AA106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2056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Ayudan a mantener el estado de la aplicación más simple y claro, evitándonos guardar propiedades que pueden ser calculadas fácilmente.</a:t>
            </a:r>
          </a:p>
          <a:p>
            <a:r>
              <a:rPr lang="es-ES" dirty="0"/>
              <a:t>Separan la lógica de negocio del componente, permitiendo mayor reutilización de código.</a:t>
            </a:r>
          </a:p>
          <a:p>
            <a:r>
              <a:rPr lang="es-ES" dirty="0"/>
              <a:t>Puedes (y debes) componer selectores, creando pequeñas funciones reutilizables de código.</a:t>
            </a:r>
          </a:p>
          <a:p>
            <a:r>
              <a:rPr lang="es-ES" dirty="0"/>
              <a:t>Mejoran la performance ya que obtenemos únicamente los valores que vamos a utilizar en la vista.</a:t>
            </a:r>
          </a:p>
        </p:txBody>
      </p:sp>
    </p:spTree>
    <p:extLst>
      <p:ext uri="{BB962C8B-B14F-4D97-AF65-F5344CB8AC3E}">
        <p14:creationId xmlns:p14="http://schemas.microsoft.com/office/powerpoint/2010/main" val="13079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995ED-B004-504C-93D1-548F32AA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Reselect</a:t>
            </a:r>
            <a:r>
              <a:rPr lang="es-ES" dirty="0"/>
              <a:t>. Dando súper poderes a los selectores.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BEE2A-3549-1748-AC5A-3E5419BE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para componer selectores.</a:t>
            </a:r>
          </a:p>
          <a:p>
            <a:r>
              <a:rPr lang="es-ES" dirty="0" err="1"/>
              <a:t>Github</a:t>
            </a:r>
            <a:r>
              <a:rPr lang="es-ES" dirty="0"/>
              <a:t> link: </a:t>
            </a:r>
            <a:r>
              <a:rPr lang="es-ES" dirty="0">
                <a:hlinkClick r:id="rId2"/>
              </a:rPr>
              <a:t>https://github.com/reduxjs/reselect</a:t>
            </a:r>
            <a:endParaRPr lang="es-ES" dirty="0"/>
          </a:p>
          <a:p>
            <a:r>
              <a:rPr lang="es-ES" dirty="0"/>
              <a:t>Contiene una función (</a:t>
            </a:r>
            <a:r>
              <a:rPr lang="es-ES" i="1" dirty="0" err="1"/>
              <a:t>createSelector</a:t>
            </a:r>
            <a:r>
              <a:rPr lang="es-ES" dirty="0"/>
              <a:t>), la cuál recibe como parámetros varios selectores y, como último parámetro, una función cuyos parámetros son los selectores anteriores y devuelve una función que tomará como primer parámetro el estado de la aplicación y devuelve el resultado de la última función.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63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51BC-7581-584D-BF5E-1415D8C3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selector con </a:t>
            </a:r>
            <a:r>
              <a:rPr lang="es-ES" dirty="0" err="1"/>
              <a:t>Reselect</a:t>
            </a:r>
            <a:r>
              <a:rPr lang="es-ES" dirty="0"/>
              <a:t>.</a:t>
            </a:r>
          </a:p>
        </p:txBody>
      </p:sp>
      <p:pic>
        <p:nvPicPr>
          <p:cNvPr id="5" name="Marcador de contenido 4" descr="Imagen que contiene captura de pantalla&#10;&#10;&#10;&#10;Descripción generada automáticamente">
            <a:extLst>
              <a:ext uri="{FF2B5EF4-FFF2-40B4-BE49-F238E27FC236}">
                <a16:creationId xmlns:a16="http://schemas.microsoft.com/office/drawing/2014/main" id="{89F8CA83-584B-B34C-AF3A-04A1BF64F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78432"/>
            <a:ext cx="9443460" cy="4760119"/>
          </a:xfrm>
        </p:spPr>
      </p:pic>
    </p:spTree>
    <p:extLst>
      <p:ext uri="{BB962C8B-B14F-4D97-AF65-F5344CB8AC3E}">
        <p14:creationId xmlns:p14="http://schemas.microsoft.com/office/powerpoint/2010/main" val="136146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8721E-B275-1342-98EF-12CAD1B2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aporta RESELECT?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59161-5505-614C-9366-85BD7AF7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que componer selectores sea mucho más limpio y sencillo.</a:t>
            </a:r>
          </a:p>
          <a:p>
            <a:r>
              <a:rPr lang="es-ES" dirty="0"/>
              <a:t>Los selectores creados por </a:t>
            </a:r>
            <a:r>
              <a:rPr lang="es-ES" dirty="0" err="1"/>
              <a:t>reselect</a:t>
            </a:r>
            <a:r>
              <a:rPr lang="es-ES" dirty="0"/>
              <a:t> son </a:t>
            </a:r>
            <a:r>
              <a:rPr lang="es-ES" i="1" dirty="0" err="1"/>
              <a:t>memoizados</a:t>
            </a:r>
            <a:r>
              <a:rPr lang="es-ES" i="1" dirty="0"/>
              <a:t> y sólo se calcula si uno de los selectores que recibe como parámetro cambia el resultado. Esto hace mejorar muchísimo la performance de la aplicación.</a:t>
            </a:r>
          </a:p>
          <a:p>
            <a:r>
              <a:rPr lang="es-ES" i="1" dirty="0"/>
              <a:t>Veamos un ejemplo en código de como usarlo y como puede mejorar </a:t>
            </a:r>
            <a:r>
              <a:rPr lang="es-ES" i="1"/>
              <a:t>nuestro código.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0034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0FC3C-2C96-F94F-A235-2A79FDC0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A6974-7F4F-1549-BAA9-7600C4EA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46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275</Words>
  <Application>Microsoft Macintosh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Selectores Y Reselect</vt:lpstr>
      <vt:lpstr>Qué son los selectores?</vt:lpstr>
      <vt:lpstr>¿Cómo usar selectores?</vt:lpstr>
      <vt:lpstr>¿Por Qué utilizar selectores?</vt:lpstr>
      <vt:lpstr>Reselect. Dando súper poderes a los selectores.</vt:lpstr>
      <vt:lpstr>Ejemplo de selector con Reselect.</vt:lpstr>
      <vt:lpstr>¿Qué aporta RESELECT?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Selectores Y Reselect</dc:title>
  <dc:creator>off365901</dc:creator>
  <cp:lastModifiedBy>off365901</cp:lastModifiedBy>
  <cp:revision>6</cp:revision>
  <dcterms:created xsi:type="dcterms:W3CDTF">2019-01-06T18:15:12Z</dcterms:created>
  <dcterms:modified xsi:type="dcterms:W3CDTF">2019-01-06T19:31:17Z</dcterms:modified>
</cp:coreProperties>
</file>