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3" d="100"/>
          <a:sy n="63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57888A75-EF83-4908-9F00-C73EF9A2AF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1" t="10703" r="11721" b="6931"/>
          <a:stretch/>
        </p:blipFill>
        <p:spPr>
          <a:xfrm>
            <a:off x="7802975" y="202925"/>
            <a:ext cx="1080120" cy="103918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00" y="-25200"/>
            <a:ext cx="1263600" cy="126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EC4F44A5-7A43-419A-AA6E-D5F8200F85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1" t="10703" r="11721" b="6931"/>
          <a:stretch/>
        </p:blipFill>
        <p:spPr>
          <a:xfrm>
            <a:off x="7861469" y="87007"/>
            <a:ext cx="1080120" cy="103918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0B6BF-0DF1-490B-B2E5-6ABF653F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43" y="92076"/>
            <a:ext cx="107908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Giddyup Std</vt:lpstr>
      <vt:lpstr>Arial</vt:lpstr>
      <vt:lpstr>Calibri</vt:lpstr>
      <vt:lpstr>Garamond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苏 婷</cp:lastModifiedBy>
  <cp:revision>25</cp:revision>
  <dcterms:created xsi:type="dcterms:W3CDTF">2015-11-30T05:59:50Z</dcterms:created>
  <dcterms:modified xsi:type="dcterms:W3CDTF">2020-12-25T02:28:18Z</dcterms:modified>
</cp:coreProperties>
</file>