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5" r:id="rId4"/>
  </p:sldMasterIdLst>
  <p:notesMasterIdLst>
    <p:notesMasterId r:id="rId17"/>
  </p:notesMasterIdLst>
  <p:sldIdLst>
    <p:sldId id="304" r:id="rId5"/>
    <p:sldId id="305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C50"/>
    <a:srgbClr val="464D03"/>
    <a:srgbClr val="9AAE04"/>
    <a:srgbClr val="49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492200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hombre, agua, tabla, montar a caballo&#10;&#10;Descripción generada automáticamente">
            <a:extLst>
              <a:ext uri="{FF2B5EF4-FFF2-40B4-BE49-F238E27FC236}">
                <a16:creationId xmlns:a16="http://schemas.microsoft.com/office/drawing/2014/main" id="{A7A34E0B-8429-4F76-B511-2BFB7CA5A1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Autor y fech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600670" y="5929931"/>
            <a:ext cx="6348770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Additional information</a:t>
            </a:r>
          </a:p>
        </p:txBody>
      </p:sp>
      <p:sp>
        <p:nvSpPr>
          <p:cNvPr id="12" name="Título de la presentación"/>
          <p:cNvSpPr txBox="1">
            <a:spLocks noGrp="1"/>
          </p:cNvSpPr>
          <p:nvPr>
            <p:ph type="title" hasCustomPrompt="1"/>
          </p:nvPr>
        </p:nvSpPr>
        <p:spPr>
          <a:xfrm>
            <a:off x="603248" y="1570524"/>
            <a:ext cx="10323832" cy="232410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400" spc="-116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TITLE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s-ES" dirty="0"/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894623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pPr lvl="0"/>
            <a:r>
              <a:rPr lang="en-US" noProof="0" dirty="0"/>
              <a:t>Sub-heading</a:t>
            </a:r>
          </a:p>
          <a:p>
            <a:pPr lvl="1"/>
            <a:endParaRPr dirty="0"/>
          </a:p>
        </p:txBody>
      </p:sp>
      <p:pic>
        <p:nvPicPr>
          <p:cNvPr id="8" name="Imagen 4" descr="Imagen 4">
            <a:extLst>
              <a:ext uri="{FF2B5EF4-FFF2-40B4-BE49-F238E27FC236}">
                <a16:creationId xmlns:a16="http://schemas.microsoft.com/office/drawing/2014/main" id="{910E813E-3801-4F3B-9C1E-0E654AD37D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5704" y="6123432"/>
            <a:ext cx="2707978" cy="401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BAAAD26-C77A-4933-8DAE-346F1187E69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6633" y="269192"/>
            <a:ext cx="1995579" cy="117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3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3421E4D4-6199-4D56-BA55-7460548D7A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920296"/>
            <a:ext cx="5312229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2400" kern="1200" dirty="0">
                <a:solidFill>
                  <a:srgbClr val="50505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HEADING</a:t>
            </a:r>
            <a:endParaRPr lang="es-ES" dirty="0"/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174DF5E9-055B-4D7F-A558-E27527DA0D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471161"/>
            <a:ext cx="5660571" cy="674811"/>
          </a:xfrm>
          <a:solidFill>
            <a:srgbClr val="464D03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7" name="Marcador de texto 13">
            <a:extLst>
              <a:ext uri="{FF2B5EF4-FFF2-40B4-BE49-F238E27FC236}">
                <a16:creationId xmlns:a16="http://schemas.microsoft.com/office/drawing/2014/main" id="{A82EFD79-91F1-4319-8D39-7EBB6BEC7C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309308"/>
            <a:ext cx="5660571" cy="674811"/>
          </a:xfrm>
          <a:solidFill>
            <a:srgbClr val="464D03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8" name="Marcador de texto 13">
            <a:extLst>
              <a:ext uri="{FF2B5EF4-FFF2-40B4-BE49-F238E27FC236}">
                <a16:creationId xmlns:a16="http://schemas.microsoft.com/office/drawing/2014/main" id="{CA9A9B4E-D167-4DE0-9019-9A9054EBE2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107470"/>
            <a:ext cx="5660571" cy="674811"/>
          </a:xfrm>
          <a:solidFill>
            <a:srgbClr val="464D03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6A502C22-7ACD-495C-B0B5-F27DDAAB3D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927404"/>
            <a:ext cx="5660571" cy="674811"/>
          </a:xfrm>
          <a:solidFill>
            <a:srgbClr val="464D03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pic>
        <p:nvPicPr>
          <p:cNvPr id="11" name="Imagen 10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F441500E-BA93-4FD4-B781-441E47244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4997" y="6124490"/>
            <a:ext cx="2234284" cy="331390"/>
          </a:xfrm>
          <a:prstGeom prst="rect">
            <a:avLst/>
          </a:prstGeom>
        </p:spPr>
      </p:pic>
      <p:pic>
        <p:nvPicPr>
          <p:cNvPr id="12" name="Marcador de posición de 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6AB9385-0E77-4038-9744-E35B385DF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10733" y="114153"/>
            <a:ext cx="1278548" cy="74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4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437120" y="1392737"/>
            <a:ext cx="4177936" cy="1734003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2400" kern="1200" dirty="0">
                <a:solidFill>
                  <a:srgbClr val="50505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HEADING</a:t>
            </a:r>
            <a:endParaRPr lang="es-ES" dirty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3421E4D4-6199-4D56-BA55-7460548D7A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934200" cy="6857999"/>
          </a:xfrm>
        </p:spPr>
        <p:txBody>
          <a:bodyPr/>
          <a:lstStyle/>
          <a:p>
            <a:endParaRPr lang="es-ES"/>
          </a:p>
        </p:txBody>
      </p:sp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8631366F-A402-4238-9843-950F4FAAE7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7120" y="3346269"/>
            <a:ext cx="4177936" cy="2582091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DB2A7A97-54B4-46FA-A478-99969DC139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4998" y="6346995"/>
            <a:ext cx="2234283" cy="331390"/>
          </a:xfrm>
          <a:prstGeom prst="rect">
            <a:avLst/>
          </a:prstGeom>
        </p:spPr>
      </p:pic>
      <p:pic>
        <p:nvPicPr>
          <p:cNvPr id="9" name="Imagen 8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4E3E75D0-584A-411A-8278-573F481F71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032" y="-167193"/>
            <a:ext cx="198995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16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78971" y="615497"/>
            <a:ext cx="3243942" cy="1528989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2400" kern="1200" dirty="0">
                <a:solidFill>
                  <a:srgbClr val="50505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HEADING</a:t>
            </a:r>
            <a:endParaRPr lang="es-ES" dirty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3421E4D4-6199-4D56-BA55-7460548D7A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5686" y="0"/>
            <a:ext cx="4103913" cy="6857999"/>
          </a:xfrm>
        </p:spPr>
        <p:txBody>
          <a:bodyPr/>
          <a:lstStyle/>
          <a:p>
            <a:endParaRPr lang="es-ES"/>
          </a:p>
        </p:txBody>
      </p:sp>
      <p:sp>
        <p:nvSpPr>
          <p:cNvPr id="6" name="Marcador de posición de imagen 4">
            <a:extLst>
              <a:ext uri="{FF2B5EF4-FFF2-40B4-BE49-F238E27FC236}">
                <a16:creationId xmlns:a16="http://schemas.microsoft.com/office/drawing/2014/main" id="{4E222587-9B83-4F95-9A3D-1D72EE4BB5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23514" y="1021080"/>
            <a:ext cx="3657600" cy="225552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158C3FBB-04D9-4351-BD10-6D38D73119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23514" y="3429001"/>
            <a:ext cx="3657600" cy="216408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4EBB11D4-0769-479E-B91A-665E182AC8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971" y="2556329"/>
            <a:ext cx="3243942" cy="3858306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018B5278-9B45-493A-92C6-67BE395E7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4998" y="6346995"/>
            <a:ext cx="2234283" cy="331390"/>
          </a:xfrm>
          <a:prstGeom prst="rect">
            <a:avLst/>
          </a:prstGeom>
        </p:spPr>
      </p:pic>
      <p:pic>
        <p:nvPicPr>
          <p:cNvPr id="9" name="Imagen 8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0A6FA23-13FA-4C7C-90C6-84CEDF26AD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032" y="-167193"/>
            <a:ext cx="198995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4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3421E4D4-6199-4D56-BA55-7460548D7A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8" name="Marcador de texto 13">
            <a:extLst>
              <a:ext uri="{FF2B5EF4-FFF2-40B4-BE49-F238E27FC236}">
                <a16:creationId xmlns:a16="http://schemas.microsoft.com/office/drawing/2014/main" id="{CA9A9B4E-D167-4DE0-9019-9A9054EBE2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" y="5032755"/>
            <a:ext cx="3759199" cy="1270073"/>
          </a:xfrm>
          <a:solidFill>
            <a:srgbClr val="464D03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0" name="Marcador de texto 13">
            <a:extLst>
              <a:ext uri="{FF2B5EF4-FFF2-40B4-BE49-F238E27FC236}">
                <a16:creationId xmlns:a16="http://schemas.microsoft.com/office/drawing/2014/main" id="{98A6F5AB-2C7F-478E-8E8C-1E4EF73FD3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3552298"/>
            <a:ext cx="4343401" cy="1270073"/>
          </a:xfrm>
          <a:solidFill>
            <a:srgbClr val="464D03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1" name="Marcador de texto 13">
            <a:extLst>
              <a:ext uri="{FF2B5EF4-FFF2-40B4-BE49-F238E27FC236}">
                <a16:creationId xmlns:a16="http://schemas.microsoft.com/office/drawing/2014/main" id="{4A858692-26D2-47E1-906B-98F7811A03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071841"/>
            <a:ext cx="5910942" cy="1270073"/>
          </a:xfrm>
          <a:solidFill>
            <a:srgbClr val="464D03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pic>
        <p:nvPicPr>
          <p:cNvPr id="9" name="Imagen 8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EC82A3D8-EF87-45BA-8A7A-66B060F01D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4997" y="6124490"/>
            <a:ext cx="2234284" cy="331390"/>
          </a:xfrm>
          <a:prstGeom prst="rect">
            <a:avLst/>
          </a:prstGeom>
        </p:spPr>
      </p:pic>
      <p:pic>
        <p:nvPicPr>
          <p:cNvPr id="12" name="Marcador de posición de 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ED8BF08-0032-4E38-B735-76B3E7B323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10733" y="114153"/>
            <a:ext cx="1278548" cy="743822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C42C6931-0B27-45CA-9F70-090457921E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284" y="505577"/>
            <a:ext cx="574765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2400" kern="1200" dirty="0">
                <a:solidFill>
                  <a:schemeClr val="bg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HEADING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841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3421E4D4-6199-4D56-BA55-7460548D7A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174DF5E9-055B-4D7F-A558-E27527DA0D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31429" y="2471161"/>
            <a:ext cx="5660571" cy="674811"/>
          </a:xfrm>
          <a:solidFill>
            <a:srgbClr val="464D03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Marcador de texto 13">
            <a:extLst>
              <a:ext uri="{FF2B5EF4-FFF2-40B4-BE49-F238E27FC236}">
                <a16:creationId xmlns:a16="http://schemas.microsoft.com/office/drawing/2014/main" id="{A82EFD79-91F1-4319-8D39-7EBB6BEC7C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429" y="3309308"/>
            <a:ext cx="5660571" cy="674811"/>
          </a:xfrm>
          <a:solidFill>
            <a:srgbClr val="464D03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Marcador de texto 13">
            <a:extLst>
              <a:ext uri="{FF2B5EF4-FFF2-40B4-BE49-F238E27FC236}">
                <a16:creationId xmlns:a16="http://schemas.microsoft.com/office/drawing/2014/main" id="{CA9A9B4E-D167-4DE0-9019-9A9054EBE2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429" y="4107470"/>
            <a:ext cx="5660571" cy="674811"/>
          </a:xfrm>
          <a:solidFill>
            <a:srgbClr val="464D03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6A502C22-7ACD-495C-B0B5-F27DDAAB3D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31429" y="4927404"/>
            <a:ext cx="5660571" cy="674811"/>
          </a:xfrm>
          <a:solidFill>
            <a:srgbClr val="464D03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9AD54A7-FD38-4BE4-A4DD-BB7007CF03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8513" y="920296"/>
            <a:ext cx="5312229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2400" kern="1200" dirty="0">
                <a:solidFill>
                  <a:schemeClr val="bg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HEADING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0534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EDD82B36-BF17-4F53-B02C-2D332C18DC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970" y="2569029"/>
            <a:ext cx="3243942" cy="3858306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78971" y="615497"/>
            <a:ext cx="3243941" cy="1568903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2400" kern="1200" dirty="0">
                <a:solidFill>
                  <a:srgbClr val="50505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HEADING</a:t>
            </a:r>
            <a:endParaRPr lang="es-ES" dirty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3421E4D4-6199-4D56-BA55-7460548D7A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15544" y="0"/>
            <a:ext cx="4665616" cy="6857999"/>
          </a:xfrm>
        </p:spPr>
        <p:txBody>
          <a:bodyPr/>
          <a:lstStyle/>
          <a:p>
            <a:endParaRPr lang="es-ES"/>
          </a:p>
        </p:txBody>
      </p:sp>
      <p:sp>
        <p:nvSpPr>
          <p:cNvPr id="8" name="Marcador de texto 13">
            <a:extLst>
              <a:ext uri="{FF2B5EF4-FFF2-40B4-BE49-F238E27FC236}">
                <a16:creationId xmlns:a16="http://schemas.microsoft.com/office/drawing/2014/main" id="{9F397C64-5C3C-42B6-9DA8-563C2C322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3966" y="5274232"/>
            <a:ext cx="2514600" cy="1480250"/>
          </a:xfrm>
          <a:solidFill>
            <a:srgbClr val="6785C1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016B46B9-1A85-413A-96B8-FBDBF68CE6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966" y="3586946"/>
            <a:ext cx="2514600" cy="1480250"/>
          </a:xfrm>
          <a:solidFill>
            <a:srgbClr val="6785C1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3" name="Marcador de texto 13">
            <a:extLst>
              <a:ext uri="{FF2B5EF4-FFF2-40B4-BE49-F238E27FC236}">
                <a16:creationId xmlns:a16="http://schemas.microsoft.com/office/drawing/2014/main" id="{6F8FACAD-CA4D-4DE7-990A-B98F4A2D57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00967" y="3586946"/>
            <a:ext cx="2514600" cy="1480250"/>
          </a:xfrm>
          <a:solidFill>
            <a:srgbClr val="6785C1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5342A5D2-E0EF-4B7E-93AE-5D2DD5B230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4998" y="6346995"/>
            <a:ext cx="2234283" cy="331390"/>
          </a:xfrm>
          <a:prstGeom prst="rect">
            <a:avLst/>
          </a:prstGeom>
        </p:spPr>
      </p:pic>
      <p:pic>
        <p:nvPicPr>
          <p:cNvPr id="10" name="Imagen 9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5563C544-FABB-4EBE-8BEE-CA8A2D51DA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032" y="-167193"/>
            <a:ext cx="198995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70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texto 15">
            <a:extLst>
              <a:ext uri="{FF2B5EF4-FFF2-40B4-BE49-F238E27FC236}">
                <a16:creationId xmlns:a16="http://schemas.microsoft.com/office/drawing/2014/main" id="{3199CCF9-D349-4D15-B18B-00162C10A9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530245" y="4482172"/>
            <a:ext cx="3251184" cy="1028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28522818-9829-4A2D-8CC2-DD8655FE14E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2796" y="1563849"/>
            <a:ext cx="3251184" cy="6204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02A627A1-08CB-41A3-833E-1DD5C775CD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2796" y="3432914"/>
            <a:ext cx="2917543" cy="30317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A9521142-0E00-4A34-AB4F-73176F94B0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5568950" cy="2873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s-ES" sz="2400" kern="1200" dirty="0">
                <a:solidFill>
                  <a:srgbClr val="50505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/>
              <a:t>HEADING</a:t>
            </a:r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73B530-774E-4EFF-9C43-0C5F9C2647CA}"/>
              </a:ext>
            </a:extLst>
          </p:cNvPr>
          <p:cNvSpPr/>
          <p:nvPr userDrawn="1"/>
        </p:nvSpPr>
        <p:spPr>
          <a:xfrm>
            <a:off x="3619034" y="1252659"/>
            <a:ext cx="4639056" cy="463905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s-ES" kern="1200">
              <a:solidFill>
                <a:srgbClr val="6785C1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1B512D7-2C0F-4425-806D-87A7B20BCAC8}"/>
              </a:ext>
            </a:extLst>
          </p:cNvPr>
          <p:cNvSpPr/>
          <p:nvPr userDrawn="1"/>
        </p:nvSpPr>
        <p:spPr>
          <a:xfrm>
            <a:off x="4274354" y="1907979"/>
            <a:ext cx="3328416" cy="3328416"/>
          </a:xfrm>
          <a:prstGeom prst="ellipse">
            <a:avLst/>
          </a:prstGeom>
          <a:solidFill>
            <a:srgbClr val="6785C1">
              <a:alpha val="56863"/>
            </a:srgb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s-ES" kern="1200" dirty="0">
              <a:solidFill>
                <a:srgbClr val="FFFFFF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6132464-EC3C-4040-B907-3A0E11314AD2}"/>
              </a:ext>
            </a:extLst>
          </p:cNvPr>
          <p:cNvSpPr/>
          <p:nvPr userDrawn="1"/>
        </p:nvSpPr>
        <p:spPr>
          <a:xfrm>
            <a:off x="5011970" y="2645595"/>
            <a:ext cx="1853184" cy="1853184"/>
          </a:xfrm>
          <a:prstGeom prst="ellipse">
            <a:avLst/>
          </a:prstGeom>
          <a:solidFill>
            <a:srgbClr val="505050">
              <a:alpha val="19000"/>
            </a:srgb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lang="es-ES" kern="1200" dirty="0">
              <a:solidFill>
                <a:srgbClr val="FFFFFF"/>
              </a:solidFill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3F3AAF6-5DD6-4699-9510-8D10F6E0B828}"/>
              </a:ext>
            </a:extLst>
          </p:cNvPr>
          <p:cNvCxnSpPr>
            <a:cxnSpLocks/>
          </p:cNvCxnSpPr>
          <p:nvPr userDrawn="1"/>
        </p:nvCxnSpPr>
        <p:spPr>
          <a:xfrm>
            <a:off x="300038" y="2436588"/>
            <a:ext cx="566344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686270E-508D-46D0-9307-06B1556AA9B9}"/>
              </a:ext>
            </a:extLst>
          </p:cNvPr>
          <p:cNvCxnSpPr>
            <a:cxnSpLocks/>
          </p:cNvCxnSpPr>
          <p:nvPr userDrawn="1"/>
        </p:nvCxnSpPr>
        <p:spPr>
          <a:xfrm>
            <a:off x="6460435" y="5660178"/>
            <a:ext cx="5431528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E9C83A8-A844-4752-B412-074D45026249}"/>
              </a:ext>
            </a:extLst>
          </p:cNvPr>
          <p:cNvCxnSpPr>
            <a:cxnSpLocks/>
          </p:cNvCxnSpPr>
          <p:nvPr userDrawn="1"/>
        </p:nvCxnSpPr>
        <p:spPr>
          <a:xfrm>
            <a:off x="5963478" y="3601831"/>
            <a:ext cx="592848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C08C3BF8-FC5E-4AE8-A730-AFA48BD3AD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30245" y="4006146"/>
            <a:ext cx="3243942" cy="311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TEXT</a:t>
            </a:r>
            <a:endParaRPr lang="es-ES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BE2CECCB-7680-472D-AC79-7CA7DC94CB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8" y="909196"/>
            <a:ext cx="3243942" cy="513130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1800" kern="1200" dirty="0">
                <a:solidFill>
                  <a:srgbClr val="50505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382D4FFD-A997-4029-A30E-69950362B2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30245" y="1077715"/>
            <a:ext cx="3243942" cy="311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TEXT</a:t>
            </a:r>
            <a:endParaRPr lang="es-ES" dirty="0"/>
          </a:p>
        </p:txBody>
      </p:sp>
      <p:sp>
        <p:nvSpPr>
          <p:cNvPr id="21" name="Marcador de texto 15">
            <a:extLst>
              <a:ext uri="{FF2B5EF4-FFF2-40B4-BE49-F238E27FC236}">
                <a16:creationId xmlns:a16="http://schemas.microsoft.com/office/drawing/2014/main" id="{35340808-BB2A-4905-A193-B527DBCEF8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30245" y="1563848"/>
            <a:ext cx="3251184" cy="1747153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pic>
        <p:nvPicPr>
          <p:cNvPr id="27" name="Imagen 26" descr="Texto&#10;&#10;Descripción generada automáticamente">
            <a:extLst>
              <a:ext uri="{FF2B5EF4-FFF2-40B4-BE49-F238E27FC236}">
                <a16:creationId xmlns:a16="http://schemas.microsoft.com/office/drawing/2014/main" id="{ECB7D6C4-E78F-4C85-A984-D5812F64B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4998" y="6346995"/>
            <a:ext cx="2234283" cy="331390"/>
          </a:xfrm>
          <a:prstGeom prst="rect">
            <a:avLst/>
          </a:prstGeom>
        </p:spPr>
      </p:pic>
      <p:pic>
        <p:nvPicPr>
          <p:cNvPr id="23" name="Imagen 22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75A5051D-49D1-4642-BA72-2D6314574C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032" y="-167193"/>
            <a:ext cx="198995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50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094469FC-FEBA-4229-9C5B-A26D8F7DF8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1926" y="0"/>
            <a:ext cx="12353925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57942" y="2288494"/>
            <a:ext cx="7304315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40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HEADING</a:t>
            </a:r>
            <a:endParaRPr lang="es-ES" dirty="0"/>
          </a:p>
        </p:txBody>
      </p:sp>
      <p:pic>
        <p:nvPicPr>
          <p:cNvPr id="8" name="Imagen 7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21AE0F0D-3745-415C-A60D-3EE41005BB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4997" y="6124490"/>
            <a:ext cx="2234284" cy="331390"/>
          </a:xfrm>
          <a:prstGeom prst="rect">
            <a:avLst/>
          </a:prstGeom>
        </p:spPr>
      </p:pic>
      <p:pic>
        <p:nvPicPr>
          <p:cNvPr id="9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84778AD-55D6-4FAC-BEBA-824A3523459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3634" y="144748"/>
            <a:ext cx="1365647" cy="8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71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de la presentación"/>
          <p:cNvSpPr txBox="1">
            <a:spLocks noGrp="1"/>
          </p:cNvSpPr>
          <p:nvPr>
            <p:ph type="title" hasCustomPrompt="1"/>
          </p:nvPr>
        </p:nvSpPr>
        <p:spPr>
          <a:xfrm>
            <a:off x="853620" y="2862965"/>
            <a:ext cx="6254752" cy="168430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 b="1" spc="-116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pic>
        <p:nvPicPr>
          <p:cNvPr id="4" name="fotofinal-gracias.jpg" descr="fotofinal-gracias.jpg">
            <a:extLst>
              <a:ext uri="{FF2B5EF4-FFF2-40B4-BE49-F238E27FC236}">
                <a16:creationId xmlns:a16="http://schemas.microsoft.com/office/drawing/2014/main" id="{EC7302D6-D8AE-44C9-87C3-F447B8E08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n 4" descr="Imagen 4">
            <a:extLst>
              <a:ext uri="{FF2B5EF4-FFF2-40B4-BE49-F238E27FC236}">
                <a16:creationId xmlns:a16="http://schemas.microsoft.com/office/drawing/2014/main" id="{A5A7C3CC-9A87-49E3-B84A-22F08C50A0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5704" y="6123432"/>
            <a:ext cx="2707978" cy="401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156C606-15C7-4B19-A319-EF0589F6690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6633" y="269192"/>
            <a:ext cx="1995579" cy="117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1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048498" y="1093095"/>
            <a:ext cx="430530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2400" kern="1200" dirty="0">
                <a:solidFill>
                  <a:srgbClr val="50505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HEADING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7048498" y="2553595"/>
            <a:ext cx="4305302" cy="2986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505050"/>
                </a:solidFill>
              </a:defRPr>
            </a:lvl1pPr>
            <a:lvl2pPr marL="457200" indent="0">
              <a:buFontTx/>
              <a:buNone/>
              <a:defRPr sz="2000">
                <a:solidFill>
                  <a:srgbClr val="50505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505050"/>
                </a:solidFill>
              </a:defRPr>
            </a:lvl3pPr>
            <a:lvl4pPr marL="1371600" indent="0">
              <a:buFontTx/>
              <a:buNone/>
              <a:defRPr sz="1600">
                <a:solidFill>
                  <a:srgbClr val="505050"/>
                </a:solidFill>
              </a:defRPr>
            </a:lvl4pPr>
            <a:lvl5pPr marL="1828800" indent="0">
              <a:buFontTx/>
              <a:buNone/>
              <a:defRPr sz="1600">
                <a:solidFill>
                  <a:srgbClr val="505050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3421E4D4-6199-4D56-BA55-7460548D7A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335713" cy="6857999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CE59398-B661-40AD-9015-11A45A00D6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4998" y="6346995"/>
            <a:ext cx="2234283" cy="331390"/>
          </a:xfrm>
          <a:prstGeom prst="rect">
            <a:avLst/>
          </a:prstGeom>
        </p:spPr>
      </p:pic>
      <p:pic>
        <p:nvPicPr>
          <p:cNvPr id="8" name="Imagen 7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395A9923-D90A-4285-A2F1-A19F6C6553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032" y="-167193"/>
            <a:ext cx="198995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0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3421E4D4-6199-4D56-BA55-7460548D7A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8" name="Imagen 7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1A2C4E82-BE49-42CC-9A65-7E1A5A56A9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4997" y="6124490"/>
            <a:ext cx="2234284" cy="331390"/>
          </a:xfrm>
          <a:prstGeom prst="rect">
            <a:avLst/>
          </a:prstGeom>
        </p:spPr>
      </p:pic>
      <p:pic>
        <p:nvPicPr>
          <p:cNvPr id="9" name="Marcador de posición de 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4269998-C94B-422E-A78A-DF85C68835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10733" y="114153"/>
            <a:ext cx="1278548" cy="74382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E342D76-FD62-4C40-B0C1-BF9727339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7529" y="1247198"/>
            <a:ext cx="503827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2400" kern="1200" dirty="0">
                <a:solidFill>
                  <a:schemeClr val="bg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HEADING</a:t>
            </a:r>
            <a:endParaRPr lang="es-ES" dirty="0"/>
          </a:p>
        </p:txBody>
      </p:sp>
      <p:sp>
        <p:nvSpPr>
          <p:cNvPr id="10" name="Marcador de texto 13">
            <a:extLst>
              <a:ext uri="{FF2B5EF4-FFF2-40B4-BE49-F238E27FC236}">
                <a16:creationId xmlns:a16="http://schemas.microsoft.com/office/drawing/2014/main" id="{8E97C850-E763-4679-8F26-7D55FBE21B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7529" y="2773580"/>
            <a:ext cx="5038271" cy="3713739"/>
          </a:xfrm>
          <a:noFill/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019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5">
            <a:extLst>
              <a:ext uri="{FF2B5EF4-FFF2-40B4-BE49-F238E27FC236}">
                <a16:creationId xmlns:a16="http://schemas.microsoft.com/office/drawing/2014/main" id="{6E85101A-A813-46AD-8272-8E594617E9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1953087"/>
            <a:ext cx="11538857" cy="1982099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1001" y="252300"/>
            <a:ext cx="5715000" cy="716530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2400" kern="1200" dirty="0">
                <a:solidFill>
                  <a:srgbClr val="50505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HEADING</a:t>
            </a:r>
            <a:endParaRPr lang="es-ES" dirty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3421E4D4-6199-4D56-BA55-7460548D7A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34543"/>
            <a:ext cx="12192000" cy="2623457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311CB95E-05F3-4A76-B1DB-0EAEDF4563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032" y="-167193"/>
            <a:ext cx="198995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7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2663447C-D565-4A2B-A356-20119B48AC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1311729"/>
            <a:ext cx="11612880" cy="21172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3421E4D4-6199-4D56-BA55-7460548D7A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708400"/>
            <a:ext cx="12192000" cy="3149599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1001" y="252300"/>
            <a:ext cx="6644640" cy="716530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2400" kern="1200" dirty="0">
                <a:solidFill>
                  <a:srgbClr val="50505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HEADING</a:t>
            </a:r>
            <a:endParaRPr lang="es-ES" dirty="0"/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8F3AC077-4003-4855-98A4-99A34EA1B7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2609" y="3149600"/>
            <a:ext cx="2514600" cy="1480250"/>
          </a:xfrm>
          <a:solidFill>
            <a:srgbClr val="464D03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7" name="Marcador de texto 13">
            <a:extLst>
              <a:ext uri="{FF2B5EF4-FFF2-40B4-BE49-F238E27FC236}">
                <a16:creationId xmlns:a16="http://schemas.microsoft.com/office/drawing/2014/main" id="{CD2F57A0-4775-4EA2-A651-FBD57B2B80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69557" y="3149600"/>
            <a:ext cx="2514600" cy="1480250"/>
          </a:xfrm>
          <a:solidFill>
            <a:srgbClr val="464D03">
              <a:alpha val="89804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s-ES" sz="1800" dirty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pic>
        <p:nvPicPr>
          <p:cNvPr id="9" name="Imagen 8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DC535ABF-88FB-4F3E-8CA9-9739A079E7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032" y="-167193"/>
            <a:ext cx="198995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1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C86DE534-B390-49EF-A8AD-5C9150DC11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2D8DA50-E13D-465D-8BEE-70F834E75E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52299"/>
            <a:ext cx="6827521" cy="1162843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2400" kern="1200" dirty="0">
                <a:solidFill>
                  <a:srgbClr val="50505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HEADING</a:t>
            </a:r>
            <a:endParaRPr lang="es-ES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71D5AB6B-81C7-4BE2-9222-349DEED2B4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0999" y="1667441"/>
            <a:ext cx="11539538" cy="4422641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A8520257-C1A5-40F2-A417-3FDD7B910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4998" y="6346995"/>
            <a:ext cx="2234283" cy="331390"/>
          </a:xfrm>
          <a:prstGeom prst="rect">
            <a:avLst/>
          </a:prstGeom>
        </p:spPr>
      </p:pic>
      <p:pic>
        <p:nvPicPr>
          <p:cNvPr id="10" name="Imagen 9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36FAA8A-31D2-434B-A4AC-D5B67920C6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032" y="-167193"/>
            <a:ext cx="198995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C86DE534-B390-49EF-A8AD-5C9150DC11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2D8DA50-E13D-465D-8BEE-70F834E75E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52299"/>
            <a:ext cx="7941357" cy="1162843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2400" kern="1200" dirty="0">
                <a:solidFill>
                  <a:srgbClr val="50505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HEADING</a:t>
            </a:r>
            <a:endParaRPr lang="es-ES" dirty="0"/>
          </a:p>
        </p:txBody>
      </p:sp>
      <p:sp>
        <p:nvSpPr>
          <p:cNvPr id="8" name="Marcador de posición de imagen 4">
            <a:extLst>
              <a:ext uri="{FF2B5EF4-FFF2-40B4-BE49-F238E27FC236}">
                <a16:creationId xmlns:a16="http://schemas.microsoft.com/office/drawing/2014/main" id="{48B3F2D3-3775-4569-B756-41407686E7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984170"/>
            <a:ext cx="12192000" cy="2873829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s-ES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BAF5D76-C2BC-479B-8834-3C1DBDCD6C15}"/>
              </a:ext>
            </a:extLst>
          </p:cNvPr>
          <p:cNvCxnSpPr>
            <a:cxnSpLocks/>
          </p:cNvCxnSpPr>
          <p:nvPr userDrawn="1"/>
        </p:nvCxnSpPr>
        <p:spPr>
          <a:xfrm>
            <a:off x="4166961" y="1841500"/>
            <a:ext cx="0" cy="1362075"/>
          </a:xfrm>
          <a:prstGeom prst="line">
            <a:avLst/>
          </a:prstGeom>
          <a:ln w="19050">
            <a:solidFill>
              <a:srgbClr val="AAB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2B6E322-11F2-4D9E-A605-50D880B969D0}"/>
              </a:ext>
            </a:extLst>
          </p:cNvPr>
          <p:cNvCxnSpPr>
            <a:cxnSpLocks/>
          </p:cNvCxnSpPr>
          <p:nvPr userDrawn="1"/>
        </p:nvCxnSpPr>
        <p:spPr>
          <a:xfrm>
            <a:off x="8148864" y="1841500"/>
            <a:ext cx="0" cy="1362075"/>
          </a:xfrm>
          <a:prstGeom prst="line">
            <a:avLst/>
          </a:prstGeom>
          <a:ln w="19050">
            <a:solidFill>
              <a:srgbClr val="AAB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CC3DA993-3213-4980-9FF6-565B7CB525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3832" y="1545772"/>
            <a:ext cx="3629024" cy="21662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F40C66D9-CCF9-470E-82DC-961E3CED40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2356" y="1545772"/>
            <a:ext cx="3629024" cy="21662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2E74BD95-056F-4DB3-ABDE-543F9752A25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7105" y="1536812"/>
            <a:ext cx="3629024" cy="21662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pic>
        <p:nvPicPr>
          <p:cNvPr id="18" name="Imagen 17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6210FF9C-0DC3-4089-B419-323BA628F3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032" y="-167193"/>
            <a:ext cx="198995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1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C86DE534-B390-49EF-A8AD-5C9150DC11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2D8DA50-E13D-465D-8BEE-70F834E75E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52299"/>
            <a:ext cx="5943601" cy="1162843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2400" kern="1200" dirty="0">
                <a:solidFill>
                  <a:srgbClr val="50505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HEADING</a:t>
            </a:r>
            <a:endParaRPr lang="es-ES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BAF5D76-C2BC-479B-8834-3C1DBDCD6C15}"/>
              </a:ext>
            </a:extLst>
          </p:cNvPr>
          <p:cNvCxnSpPr>
            <a:cxnSpLocks/>
          </p:cNvCxnSpPr>
          <p:nvPr userDrawn="1"/>
        </p:nvCxnSpPr>
        <p:spPr>
          <a:xfrm>
            <a:off x="4166961" y="1714500"/>
            <a:ext cx="0" cy="4272416"/>
          </a:xfrm>
          <a:prstGeom prst="line">
            <a:avLst/>
          </a:prstGeom>
          <a:ln w="19050">
            <a:solidFill>
              <a:srgbClr val="AAB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2B6E322-11F2-4D9E-A605-50D880B969D0}"/>
              </a:ext>
            </a:extLst>
          </p:cNvPr>
          <p:cNvCxnSpPr>
            <a:cxnSpLocks/>
          </p:cNvCxnSpPr>
          <p:nvPr userDrawn="1"/>
        </p:nvCxnSpPr>
        <p:spPr>
          <a:xfrm>
            <a:off x="8148864" y="1714500"/>
            <a:ext cx="0" cy="4272416"/>
          </a:xfrm>
          <a:prstGeom prst="line">
            <a:avLst/>
          </a:prstGeom>
          <a:ln w="19050">
            <a:solidFill>
              <a:srgbClr val="AAB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758E48B6-0140-4E91-96A0-5F7817F66A28}"/>
              </a:ext>
            </a:extLst>
          </p:cNvPr>
          <p:cNvSpPr>
            <a:spLocks noGrp="1" noChangeArrowheads="1"/>
          </p:cNvSpPr>
          <p:nvPr>
            <p:ph idx="14" hasCustomPrompt="1"/>
          </p:nvPr>
        </p:nvSpPr>
        <p:spPr bwMode="auto">
          <a:xfrm>
            <a:off x="8305801" y="3947658"/>
            <a:ext cx="3614056" cy="216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2964890B-B619-476B-9E8E-3499E289DF7B}"/>
              </a:ext>
            </a:extLst>
          </p:cNvPr>
          <p:cNvSpPr>
            <a:spLocks noGrp="1" noChangeArrowheads="1"/>
          </p:cNvSpPr>
          <p:nvPr>
            <p:ph idx="15" hasCustomPrompt="1"/>
          </p:nvPr>
        </p:nvSpPr>
        <p:spPr bwMode="auto">
          <a:xfrm>
            <a:off x="380999" y="3947658"/>
            <a:ext cx="3614056" cy="216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DF555FD4-1B27-4827-8641-4333A2E0E07E}"/>
              </a:ext>
            </a:extLst>
          </p:cNvPr>
          <p:cNvSpPr>
            <a:spLocks noGrp="1" noChangeArrowheads="1"/>
          </p:cNvSpPr>
          <p:nvPr>
            <p:ph idx="16" hasCustomPrompt="1"/>
          </p:nvPr>
        </p:nvSpPr>
        <p:spPr bwMode="auto">
          <a:xfrm>
            <a:off x="4343400" y="3947658"/>
            <a:ext cx="3614056" cy="216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C694AD83-8AEF-4EAD-BABA-8A412A17D9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7105" y="1545772"/>
            <a:ext cx="3629024" cy="21662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E22E6DA1-2B1B-4C29-98C1-BA80EEDB6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8432" y="1545772"/>
            <a:ext cx="3629024" cy="21662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CB345580-03C8-4273-A7E1-60FADF6C9E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8317" y="1545772"/>
            <a:ext cx="3629024" cy="21662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pic>
        <p:nvPicPr>
          <p:cNvPr id="22" name="Imagen 21" descr="Texto&#10;&#10;Descripción generada automáticamente">
            <a:extLst>
              <a:ext uri="{FF2B5EF4-FFF2-40B4-BE49-F238E27FC236}">
                <a16:creationId xmlns:a16="http://schemas.microsoft.com/office/drawing/2014/main" id="{FAAD4024-2792-434D-B8A6-982E652DA6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4998" y="6346995"/>
            <a:ext cx="2234283" cy="331390"/>
          </a:xfrm>
          <a:prstGeom prst="rect">
            <a:avLst/>
          </a:prstGeom>
        </p:spPr>
      </p:pic>
      <p:pic>
        <p:nvPicPr>
          <p:cNvPr id="20" name="Imagen 19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CFDF2238-D3F4-4388-8E5C-44A3661CFB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032" y="-167193"/>
            <a:ext cx="198995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6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BE235471-5C1A-49D6-87DE-93E3D43C69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07813" y="1261745"/>
            <a:ext cx="2879388" cy="38893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s-ES" altLang="es-ES" sz="20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1000" y="365125"/>
            <a:ext cx="430530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2400" kern="1200" dirty="0">
                <a:solidFill>
                  <a:srgbClr val="50505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HEADING</a:t>
            </a:r>
            <a:endParaRPr lang="es-ES" dirty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3421E4D4-6199-4D56-BA55-7460548D7A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87571" y="0"/>
            <a:ext cx="3570742" cy="6857999"/>
          </a:xfrm>
        </p:spPr>
        <p:txBody>
          <a:bodyPr/>
          <a:lstStyle/>
          <a:p>
            <a:endParaRPr lang="es-ES"/>
          </a:p>
        </p:txBody>
      </p:sp>
      <p:sp>
        <p:nvSpPr>
          <p:cNvPr id="9" name="Marcador de texto 15">
            <a:extLst>
              <a:ext uri="{FF2B5EF4-FFF2-40B4-BE49-F238E27FC236}">
                <a16:creationId xmlns:a16="http://schemas.microsoft.com/office/drawing/2014/main" id="{DF05A1D4-48FC-44F8-9E96-5BC55D2C35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1968500"/>
            <a:ext cx="4305301" cy="444613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s-ES" altLang="es-ES" sz="18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2pPr>
            <a:lvl3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4pPr>
            <a:lvl5pPr>
              <a:defRPr lang="es-ES" alt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Text</a:t>
            </a:r>
          </a:p>
        </p:txBody>
      </p: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9DD54646-9691-42E3-8198-002B6D0479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4998" y="6346995"/>
            <a:ext cx="2234283" cy="331390"/>
          </a:xfrm>
          <a:prstGeom prst="rect">
            <a:avLst/>
          </a:prstGeom>
        </p:spPr>
      </p:pic>
      <p:pic>
        <p:nvPicPr>
          <p:cNvPr id="12" name="Imagen 1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DBC81EC-E14B-4110-8F92-D32C21158F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032" y="-167193"/>
            <a:ext cx="198995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3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D0A6FC-EFA3-4DFE-9653-98A3879D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7BE030-87AE-427C-ACBC-7B065295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BF9331-6840-434F-B621-12DFE03D3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hangingPunct="1"/>
            <a:fld id="{14B27088-428B-4ACA-BA78-9A0C3D28AC70}" type="datetimeFigureOut">
              <a:rPr lang="es-ES" kern="1200" smtClean="0">
                <a:solidFill>
                  <a:srgbClr val="FFFFFF">
                    <a:tint val="75000"/>
                  </a:srgbClr>
                </a:solidFill>
              </a:rPr>
              <a:pPr hangingPunct="1"/>
              <a:t>27/01/2022</a:t>
            </a:fld>
            <a:endParaRPr lang="es-ES" kern="120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8AAC71-5381-401B-9CE9-972313241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hangingPunct="1"/>
            <a:endParaRPr lang="es-ES" kern="120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1A468C-3ECE-4EC9-A72D-CF2248D54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hangingPunct="1"/>
            <a:fld id="{C09CC7F5-E638-4E97-9412-7505BCA35B87}" type="slidenum">
              <a:rPr lang="es-ES" kern="1200" smtClean="0">
                <a:solidFill>
                  <a:srgbClr val="FFFFFF">
                    <a:tint val="75000"/>
                  </a:srgbClr>
                </a:solidFill>
              </a:rPr>
              <a:pPr hangingPunct="1"/>
              <a:t>‹nº›</a:t>
            </a:fld>
            <a:endParaRPr lang="es-ES" kern="120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78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learn/certifications/browse/?terms=AZ-90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3C8813-C55D-4B32-8742-4C4CCD7AD116}"/>
              </a:ext>
            </a:extLst>
          </p:cNvPr>
          <p:cNvSpPr txBox="1">
            <a:spLocks/>
          </p:cNvSpPr>
          <p:nvPr/>
        </p:nvSpPr>
        <p:spPr>
          <a:xfrm>
            <a:off x="304798" y="388922"/>
            <a:ext cx="4305301" cy="80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s-ES" sz="40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3ª Semana – 1º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</a:rPr>
              <a:t>Dia</a:t>
            </a:r>
            <a:br>
              <a:rPr lang="pt-BR" dirty="0"/>
            </a:br>
            <a:endParaRPr lang="pt-BR" dirty="0"/>
          </a:p>
        </p:txBody>
      </p:sp>
      <p:sp>
        <p:nvSpPr>
          <p:cNvPr id="5" name="Título 12">
            <a:extLst>
              <a:ext uri="{FF2B5EF4-FFF2-40B4-BE49-F238E27FC236}">
                <a16:creationId xmlns:a16="http://schemas.microsoft.com/office/drawing/2014/main" id="{33AF9623-E3B2-42B5-A13C-1A3DB8A7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8" y="530855"/>
            <a:ext cx="7304315" cy="1325563"/>
          </a:xfrm>
        </p:spPr>
        <p:txBody>
          <a:bodyPr/>
          <a:lstStyle/>
          <a:p>
            <a:r>
              <a:rPr lang="es-ES" dirty="0" err="1"/>
              <a:t>Agendamento</a:t>
            </a:r>
            <a:r>
              <a:rPr lang="es-ES" dirty="0"/>
              <a:t> do </a:t>
            </a:r>
            <a:r>
              <a:rPr lang="es-ES" dirty="0" err="1"/>
              <a:t>Exame</a:t>
            </a:r>
            <a:endParaRPr lang="es-E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156" y="1443274"/>
            <a:ext cx="7948844" cy="5414726"/>
          </a:xfrm>
          <a:prstGeom prst="rect">
            <a:avLst/>
          </a:prstGeom>
          <a:ln w="28575">
            <a:solidFill>
              <a:srgbClr val="0F1C50"/>
            </a:solidFill>
          </a:ln>
        </p:spPr>
      </p:pic>
      <p:sp>
        <p:nvSpPr>
          <p:cNvPr id="6" name="Retângulo 5"/>
          <p:cNvSpPr/>
          <p:nvPr/>
        </p:nvSpPr>
        <p:spPr>
          <a:xfrm>
            <a:off x="10068128" y="2149813"/>
            <a:ext cx="1896893" cy="4280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500670" y="3780817"/>
            <a:ext cx="2221144" cy="4280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FACC2D2-37DC-4D34-B728-7FC6BF927075}"/>
              </a:ext>
            </a:extLst>
          </p:cNvPr>
          <p:cNvSpPr txBox="1">
            <a:spLocks/>
          </p:cNvSpPr>
          <p:nvPr/>
        </p:nvSpPr>
        <p:spPr>
          <a:xfrm>
            <a:off x="410878" y="1955740"/>
            <a:ext cx="3243942" cy="38583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s-ES" sz="1400" dirty="0"/>
              <a:t>1 – Acesse</a:t>
            </a:r>
          </a:p>
          <a:p>
            <a:r>
              <a:rPr lang="pt-BR" altLang="es-ES" sz="1400" dirty="0">
                <a:hlinkClick r:id="rId3"/>
              </a:rPr>
              <a:t>https://docs.microsoft.com/pt-br/learn/certifications/browse/?terms=AZ-900</a:t>
            </a:r>
            <a:endParaRPr lang="pt-BR" altLang="es-ES" sz="1400" dirty="0"/>
          </a:p>
          <a:p>
            <a:r>
              <a:rPr lang="pt-BR" altLang="es-ES" sz="1400" dirty="0"/>
              <a:t>2 – Clique no link da prova desejada; </a:t>
            </a:r>
          </a:p>
          <a:p>
            <a:r>
              <a:rPr lang="pt-BR" altLang="es-ES" sz="1400" dirty="0"/>
              <a:t>3 – Selecione o país e clique na opção </a:t>
            </a:r>
            <a:r>
              <a:rPr lang="pt-BR" altLang="es-ES" sz="1400" b="1" dirty="0">
                <a:solidFill>
                  <a:schemeClr val="tx2">
                    <a:lumMod val="50000"/>
                  </a:schemeClr>
                </a:solidFill>
              </a:rPr>
              <a:t>“Agendar com a Pearson VUE”</a:t>
            </a:r>
            <a:r>
              <a:rPr lang="pt-BR" altLang="es-ES" sz="1400" dirty="0"/>
              <a:t>; </a:t>
            </a:r>
          </a:p>
          <a:p>
            <a:endParaRPr lang="pt-BR" altLang="es-ES" sz="1400" dirty="0"/>
          </a:p>
          <a:p>
            <a:endParaRPr lang="es-E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4" y="4708188"/>
            <a:ext cx="3906289" cy="2096209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2997583" y="47081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/>
              <a:t>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53715" y="5721911"/>
            <a:ext cx="2968864" cy="2606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8859560" y="14985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7728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77" y="0"/>
            <a:ext cx="3918857" cy="6858000"/>
          </a:xfrm>
          <a:prstGeom prst="rect">
            <a:avLst/>
          </a:prstGeom>
        </p:spPr>
      </p:pic>
      <p:sp>
        <p:nvSpPr>
          <p:cNvPr id="5" name="Título 12">
            <a:extLst>
              <a:ext uri="{FF2B5EF4-FFF2-40B4-BE49-F238E27FC236}">
                <a16:creationId xmlns:a16="http://schemas.microsoft.com/office/drawing/2014/main" id="{33AF9623-E3B2-42B5-A13C-1A3DB8A7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7" y="919777"/>
            <a:ext cx="4043466" cy="1325563"/>
          </a:xfrm>
        </p:spPr>
        <p:txBody>
          <a:bodyPr/>
          <a:lstStyle/>
          <a:p>
            <a:r>
              <a:rPr lang="es-ES" dirty="0" err="1"/>
              <a:t>Agendamento</a:t>
            </a:r>
            <a:r>
              <a:rPr lang="es-ES" dirty="0"/>
              <a:t> do </a:t>
            </a:r>
            <a:r>
              <a:rPr lang="es-ES" dirty="0" err="1"/>
              <a:t>Exame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FACC2D2-37DC-4D34-B728-7FC6BF927075}"/>
              </a:ext>
            </a:extLst>
          </p:cNvPr>
          <p:cNvSpPr txBox="1">
            <a:spLocks/>
          </p:cNvSpPr>
          <p:nvPr/>
        </p:nvSpPr>
        <p:spPr>
          <a:xfrm>
            <a:off x="87547" y="2401131"/>
            <a:ext cx="3499642" cy="750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s-ES" sz="1400" dirty="0"/>
              <a:t>13 – Selecionar o Fuso Horário correto. ATENÇÃO!! </a:t>
            </a:r>
          </a:p>
          <a:p>
            <a:r>
              <a:rPr lang="pt-BR" altLang="es-ES" sz="1400" dirty="0"/>
              <a:t>14 – Clicar no botão “12 horas” ou “24 horas”; </a:t>
            </a:r>
          </a:p>
          <a:p>
            <a:r>
              <a:rPr lang="pt-BR" altLang="es-ES" sz="1400" dirty="0"/>
              <a:t>15 – Selecionar o horário desejado; 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8096772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/>
              <a:t>13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535038" y="3923532"/>
            <a:ext cx="2461098" cy="3371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7996136" y="5971778"/>
            <a:ext cx="625815" cy="272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312191" y="4592345"/>
            <a:ext cx="1569162" cy="3371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03C8813-C55D-4B32-8742-4C4CCD7AD116}"/>
              </a:ext>
            </a:extLst>
          </p:cNvPr>
          <p:cNvSpPr txBox="1">
            <a:spLocks/>
          </p:cNvSpPr>
          <p:nvPr/>
        </p:nvSpPr>
        <p:spPr>
          <a:xfrm>
            <a:off x="304798" y="388922"/>
            <a:ext cx="4305301" cy="80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s-ES" sz="40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3ª Semana – 1º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</a:rPr>
              <a:t>Dia</a:t>
            </a:r>
            <a:br>
              <a:rPr lang="pt-BR" dirty="0"/>
            </a:b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8894829" y="43037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/>
              <a:t>14</a:t>
            </a:r>
          </a:p>
        </p:txBody>
      </p:sp>
      <p:sp>
        <p:nvSpPr>
          <p:cNvPr id="16" name="Elipse 15"/>
          <p:cNvSpPr/>
          <p:nvPr/>
        </p:nvSpPr>
        <p:spPr>
          <a:xfrm>
            <a:off x="8665282" y="56507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02998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4" y="2926644"/>
            <a:ext cx="10086975" cy="3752850"/>
          </a:xfrm>
          <a:prstGeom prst="rect">
            <a:avLst/>
          </a:prstGeom>
        </p:spPr>
      </p:pic>
      <p:sp>
        <p:nvSpPr>
          <p:cNvPr id="5" name="Título 12">
            <a:extLst>
              <a:ext uri="{FF2B5EF4-FFF2-40B4-BE49-F238E27FC236}">
                <a16:creationId xmlns:a16="http://schemas.microsoft.com/office/drawing/2014/main" id="{33AF9623-E3B2-42B5-A13C-1A3DB8A7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7" y="919777"/>
            <a:ext cx="4043466" cy="1325563"/>
          </a:xfrm>
        </p:spPr>
        <p:txBody>
          <a:bodyPr/>
          <a:lstStyle/>
          <a:p>
            <a:r>
              <a:rPr lang="es-ES" dirty="0" err="1"/>
              <a:t>Agendamento</a:t>
            </a:r>
            <a:r>
              <a:rPr lang="es-ES" dirty="0"/>
              <a:t> do </a:t>
            </a:r>
            <a:r>
              <a:rPr lang="es-ES" dirty="0" err="1"/>
              <a:t>Exame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FACC2D2-37DC-4D34-B728-7FC6BF927075}"/>
              </a:ext>
            </a:extLst>
          </p:cNvPr>
          <p:cNvSpPr txBox="1">
            <a:spLocks/>
          </p:cNvSpPr>
          <p:nvPr/>
        </p:nvSpPr>
        <p:spPr>
          <a:xfrm>
            <a:off x="87547" y="2401131"/>
            <a:ext cx="3499642" cy="750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s-ES" sz="1400" dirty="0"/>
              <a:t>16 – Confirmar informações do pedido.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04798" y="4495507"/>
            <a:ext cx="9805483" cy="19539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03C8813-C55D-4B32-8742-4C4CCD7AD116}"/>
              </a:ext>
            </a:extLst>
          </p:cNvPr>
          <p:cNvSpPr txBox="1">
            <a:spLocks/>
          </p:cNvSpPr>
          <p:nvPr/>
        </p:nvSpPr>
        <p:spPr>
          <a:xfrm>
            <a:off x="304798" y="388922"/>
            <a:ext cx="4305301" cy="80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s-ES" sz="40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3ª Semana – 1º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</a:rPr>
              <a:t>Dia</a:t>
            </a:r>
            <a:br>
              <a:rPr lang="pt-BR" dirty="0"/>
            </a:b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6933759" y="4929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/>
              <a:t>16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4056129" y="2916998"/>
            <a:ext cx="2441643" cy="6629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51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30" y="3035435"/>
            <a:ext cx="8905875" cy="3238500"/>
          </a:xfrm>
          <a:prstGeom prst="rect">
            <a:avLst/>
          </a:prstGeom>
        </p:spPr>
      </p:pic>
      <p:sp>
        <p:nvSpPr>
          <p:cNvPr id="5" name="Título 12">
            <a:extLst>
              <a:ext uri="{FF2B5EF4-FFF2-40B4-BE49-F238E27FC236}">
                <a16:creationId xmlns:a16="http://schemas.microsoft.com/office/drawing/2014/main" id="{33AF9623-E3B2-42B5-A13C-1A3DB8A7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7" y="919777"/>
            <a:ext cx="4043466" cy="1325563"/>
          </a:xfrm>
        </p:spPr>
        <p:txBody>
          <a:bodyPr/>
          <a:lstStyle/>
          <a:p>
            <a:r>
              <a:rPr lang="es-ES" dirty="0" err="1"/>
              <a:t>Agendamento</a:t>
            </a:r>
            <a:r>
              <a:rPr lang="es-ES" dirty="0"/>
              <a:t> do </a:t>
            </a:r>
            <a:r>
              <a:rPr lang="es-ES" dirty="0" err="1"/>
              <a:t>Exame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FACC2D2-37DC-4D34-B728-7FC6BF927075}"/>
              </a:ext>
            </a:extLst>
          </p:cNvPr>
          <p:cNvSpPr txBox="1">
            <a:spLocks/>
          </p:cNvSpPr>
          <p:nvPr/>
        </p:nvSpPr>
        <p:spPr>
          <a:xfrm>
            <a:off x="87546" y="2401131"/>
            <a:ext cx="3861883" cy="750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s-ES" sz="1400" dirty="0"/>
              <a:t>17 – Confirmar informações de desconto e clicar no botão “Proceder para Finalizar”. 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032985" y="5749046"/>
            <a:ext cx="2054598" cy="7003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03C8813-C55D-4B32-8742-4C4CCD7AD116}"/>
              </a:ext>
            </a:extLst>
          </p:cNvPr>
          <p:cNvSpPr txBox="1">
            <a:spLocks/>
          </p:cNvSpPr>
          <p:nvPr/>
        </p:nvSpPr>
        <p:spPr>
          <a:xfrm>
            <a:off x="304798" y="388922"/>
            <a:ext cx="4305301" cy="80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s-ES" sz="40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3ª Semana – 1º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</a:rPr>
              <a:t>Dia</a:t>
            </a:r>
            <a:br>
              <a:rPr lang="pt-BR" dirty="0"/>
            </a:b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7283955" y="38510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/>
              <a:t>17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2018487" y="4905505"/>
            <a:ext cx="3039896" cy="3314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993089" y="5917116"/>
            <a:ext cx="3039896" cy="3314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17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2">
            <a:extLst>
              <a:ext uri="{FF2B5EF4-FFF2-40B4-BE49-F238E27FC236}">
                <a16:creationId xmlns:a16="http://schemas.microsoft.com/office/drawing/2014/main" id="{33AF9623-E3B2-42B5-A13C-1A3DB8A7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8" y="530855"/>
            <a:ext cx="7304315" cy="1325563"/>
          </a:xfrm>
        </p:spPr>
        <p:txBody>
          <a:bodyPr/>
          <a:lstStyle/>
          <a:p>
            <a:r>
              <a:rPr lang="es-ES" dirty="0" err="1"/>
              <a:t>Agendamento</a:t>
            </a:r>
            <a:r>
              <a:rPr lang="es-ES" dirty="0"/>
              <a:t> do </a:t>
            </a:r>
            <a:r>
              <a:rPr lang="es-ES" dirty="0" err="1"/>
              <a:t>Exame</a:t>
            </a:r>
            <a:endParaRPr lang="es-ES" dirty="0"/>
          </a:p>
        </p:txBody>
      </p:sp>
      <p:sp>
        <p:nvSpPr>
          <p:cNvPr id="8" name="Retângulo 7"/>
          <p:cNvSpPr/>
          <p:nvPr/>
        </p:nvSpPr>
        <p:spPr>
          <a:xfrm>
            <a:off x="4500670" y="3780817"/>
            <a:ext cx="2221144" cy="4280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FACC2D2-37DC-4D34-B728-7FC6BF927075}"/>
              </a:ext>
            </a:extLst>
          </p:cNvPr>
          <p:cNvSpPr txBox="1">
            <a:spLocks/>
          </p:cNvSpPr>
          <p:nvPr/>
        </p:nvSpPr>
        <p:spPr>
          <a:xfrm>
            <a:off x="410877" y="1955740"/>
            <a:ext cx="8762305" cy="750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s-ES" sz="1400" dirty="0"/>
              <a:t>4 – Conferir a existência do vínculo do e-mail pessoal com o e-mail corporativo everis; </a:t>
            </a:r>
          </a:p>
          <a:p>
            <a:endParaRPr lang="pt-BR" altLang="es-ES" sz="1400" dirty="0"/>
          </a:p>
          <a:p>
            <a:endParaRPr lang="pt-BR" altLang="es-ES" sz="1400" dirty="0"/>
          </a:p>
          <a:p>
            <a:endParaRPr lang="es-ES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461" y="2363821"/>
            <a:ext cx="9011745" cy="4405053"/>
          </a:xfrm>
          <a:prstGeom prst="rect">
            <a:avLst/>
          </a:prstGeom>
          <a:ln w="28575">
            <a:solidFill>
              <a:srgbClr val="0F1C50"/>
            </a:solidFill>
          </a:ln>
        </p:spPr>
      </p:pic>
      <p:sp>
        <p:nvSpPr>
          <p:cNvPr id="6" name="Retângulo 5"/>
          <p:cNvSpPr/>
          <p:nvPr/>
        </p:nvSpPr>
        <p:spPr>
          <a:xfrm>
            <a:off x="3435577" y="4095345"/>
            <a:ext cx="1042755" cy="4280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6505467" y="38931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/>
              <a:t>4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2915229" y="5123599"/>
            <a:ext cx="2955188" cy="4280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864858" y="6284532"/>
            <a:ext cx="2955188" cy="4280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03C8813-C55D-4B32-8742-4C4CCD7AD116}"/>
              </a:ext>
            </a:extLst>
          </p:cNvPr>
          <p:cNvSpPr txBox="1">
            <a:spLocks/>
          </p:cNvSpPr>
          <p:nvPr/>
        </p:nvSpPr>
        <p:spPr>
          <a:xfrm>
            <a:off x="304798" y="388922"/>
            <a:ext cx="4305301" cy="80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s-ES" sz="40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3ª Semana – 1º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</a:rPr>
              <a:t>Dia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312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2">
            <a:extLst>
              <a:ext uri="{FF2B5EF4-FFF2-40B4-BE49-F238E27FC236}">
                <a16:creationId xmlns:a16="http://schemas.microsoft.com/office/drawing/2014/main" id="{33AF9623-E3B2-42B5-A13C-1A3DB8A7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8" y="530855"/>
            <a:ext cx="7304315" cy="1325563"/>
          </a:xfrm>
        </p:spPr>
        <p:txBody>
          <a:bodyPr/>
          <a:lstStyle/>
          <a:p>
            <a:r>
              <a:rPr lang="es-ES" dirty="0" err="1"/>
              <a:t>Agendamento</a:t>
            </a:r>
            <a:r>
              <a:rPr lang="es-ES" dirty="0"/>
              <a:t> do </a:t>
            </a:r>
            <a:r>
              <a:rPr lang="es-ES" dirty="0" err="1"/>
              <a:t>Exame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FACC2D2-37DC-4D34-B728-7FC6BF927075}"/>
              </a:ext>
            </a:extLst>
          </p:cNvPr>
          <p:cNvSpPr txBox="1">
            <a:spLocks/>
          </p:cNvSpPr>
          <p:nvPr/>
        </p:nvSpPr>
        <p:spPr>
          <a:xfrm>
            <a:off x="410877" y="1955740"/>
            <a:ext cx="8762305" cy="750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s-ES" sz="1400" dirty="0"/>
              <a:t>5 – Clicar no botão </a:t>
            </a:r>
            <a:r>
              <a:rPr lang="pt-BR" altLang="es-ES" sz="1600" b="1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pt-BR" altLang="es-ES" sz="1600" b="1" dirty="0" err="1">
                <a:solidFill>
                  <a:schemeClr val="tx2">
                    <a:lumMod val="50000"/>
                  </a:schemeClr>
                </a:solidFill>
              </a:rPr>
              <a:t>Claim</a:t>
            </a:r>
            <a:r>
              <a:rPr lang="pt-BR" altLang="es-ES" sz="1600" b="1" dirty="0">
                <a:solidFill>
                  <a:schemeClr val="tx2">
                    <a:lumMod val="50000"/>
                  </a:schemeClr>
                </a:solidFill>
              </a:rPr>
              <a:t>” </a:t>
            </a:r>
            <a:r>
              <a:rPr lang="pt-BR" altLang="es-ES" sz="1400" dirty="0"/>
              <a:t>para solicitar o desconto da prova, box Everis </a:t>
            </a:r>
            <a:r>
              <a:rPr lang="pt-BR" altLang="es-ES" sz="1400" dirty="0" err="1"/>
              <a:t>Employee</a:t>
            </a:r>
            <a:r>
              <a:rPr lang="pt-BR" altLang="es-ES" sz="1400" dirty="0"/>
              <a:t>; </a:t>
            </a:r>
          </a:p>
          <a:p>
            <a:endParaRPr lang="pt-BR" altLang="es-ES" sz="1400" dirty="0"/>
          </a:p>
          <a:p>
            <a:endParaRPr lang="pt-BR" altLang="es-ES" sz="1400" dirty="0"/>
          </a:p>
          <a:p>
            <a:endParaRPr lang="es-ES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51" y="2258850"/>
            <a:ext cx="8677868" cy="4531055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7481816" y="360997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/>
              <a:t>5</a:t>
            </a:r>
          </a:p>
        </p:txBody>
      </p:sp>
      <p:sp>
        <p:nvSpPr>
          <p:cNvPr id="6" name="Retângulo 5"/>
          <p:cNvSpPr/>
          <p:nvPr/>
        </p:nvSpPr>
        <p:spPr>
          <a:xfrm>
            <a:off x="5090736" y="3920728"/>
            <a:ext cx="1708898" cy="9999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758651" y="3686783"/>
            <a:ext cx="1188830" cy="233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03C8813-C55D-4B32-8742-4C4CCD7AD116}"/>
              </a:ext>
            </a:extLst>
          </p:cNvPr>
          <p:cNvSpPr txBox="1">
            <a:spLocks/>
          </p:cNvSpPr>
          <p:nvPr/>
        </p:nvSpPr>
        <p:spPr>
          <a:xfrm>
            <a:off x="304798" y="388922"/>
            <a:ext cx="4305301" cy="80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s-ES" sz="40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3ª Semana – 1º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</a:rPr>
              <a:t>Dia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23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32" y="2251666"/>
            <a:ext cx="8949447" cy="4606333"/>
          </a:xfrm>
          <a:prstGeom prst="rect">
            <a:avLst/>
          </a:prstGeom>
        </p:spPr>
      </p:pic>
      <p:sp>
        <p:nvSpPr>
          <p:cNvPr id="5" name="Título 12">
            <a:extLst>
              <a:ext uri="{FF2B5EF4-FFF2-40B4-BE49-F238E27FC236}">
                <a16:creationId xmlns:a16="http://schemas.microsoft.com/office/drawing/2014/main" id="{33AF9623-E3B2-42B5-A13C-1A3DB8A7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8" y="530855"/>
            <a:ext cx="7304315" cy="1325563"/>
          </a:xfrm>
        </p:spPr>
        <p:txBody>
          <a:bodyPr/>
          <a:lstStyle/>
          <a:p>
            <a:r>
              <a:rPr lang="es-ES" dirty="0" err="1"/>
              <a:t>Agendamento</a:t>
            </a:r>
            <a:r>
              <a:rPr lang="es-ES" dirty="0"/>
              <a:t> do </a:t>
            </a:r>
            <a:r>
              <a:rPr lang="es-ES" dirty="0" err="1"/>
              <a:t>Exame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FACC2D2-37DC-4D34-B728-7FC6BF927075}"/>
              </a:ext>
            </a:extLst>
          </p:cNvPr>
          <p:cNvSpPr txBox="1">
            <a:spLocks/>
          </p:cNvSpPr>
          <p:nvPr/>
        </p:nvSpPr>
        <p:spPr>
          <a:xfrm>
            <a:off x="410877" y="1955740"/>
            <a:ext cx="8762305" cy="750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s-ES" sz="1400" dirty="0"/>
              <a:t>6 – Clicar no botão </a:t>
            </a:r>
            <a:r>
              <a:rPr lang="pt-BR" altLang="es-ES" sz="1600" b="1" dirty="0">
                <a:solidFill>
                  <a:schemeClr val="tx2">
                    <a:lumMod val="50000"/>
                  </a:schemeClr>
                </a:solidFill>
              </a:rPr>
              <a:t>“Schedule </a:t>
            </a:r>
            <a:r>
              <a:rPr lang="pt-BR" altLang="es-ES" sz="1600" b="1" dirty="0" err="1">
                <a:solidFill>
                  <a:schemeClr val="tx2">
                    <a:lumMod val="50000"/>
                  </a:schemeClr>
                </a:solidFill>
              </a:rPr>
              <a:t>exam</a:t>
            </a:r>
            <a:r>
              <a:rPr lang="pt-BR" altLang="es-ES" sz="1600" b="1" dirty="0">
                <a:solidFill>
                  <a:schemeClr val="tx2">
                    <a:lumMod val="50000"/>
                  </a:schemeClr>
                </a:solidFill>
              </a:rPr>
              <a:t>” </a:t>
            </a:r>
            <a:r>
              <a:rPr lang="pt-BR" altLang="es-ES" sz="1400" dirty="0"/>
              <a:t>para agendar o exame; </a:t>
            </a:r>
          </a:p>
          <a:p>
            <a:endParaRPr lang="pt-BR" altLang="es-ES" sz="1400" dirty="0"/>
          </a:p>
          <a:p>
            <a:endParaRPr lang="pt-BR" altLang="es-ES" sz="1400" dirty="0"/>
          </a:p>
          <a:p>
            <a:endParaRPr lang="es-ES" dirty="0"/>
          </a:p>
        </p:txBody>
      </p:sp>
      <p:sp>
        <p:nvSpPr>
          <p:cNvPr id="12" name="Retângulo 11"/>
          <p:cNvSpPr/>
          <p:nvPr/>
        </p:nvSpPr>
        <p:spPr>
          <a:xfrm>
            <a:off x="1539112" y="2787786"/>
            <a:ext cx="1188830" cy="233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324200" y="3001794"/>
            <a:ext cx="1922906" cy="11616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8055748" y="27877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/>
              <a:t>6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754894" y="6429983"/>
            <a:ext cx="1498059" cy="509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03C8813-C55D-4B32-8742-4C4CCD7AD116}"/>
              </a:ext>
            </a:extLst>
          </p:cNvPr>
          <p:cNvSpPr txBox="1">
            <a:spLocks/>
          </p:cNvSpPr>
          <p:nvPr/>
        </p:nvSpPr>
        <p:spPr>
          <a:xfrm>
            <a:off x="304798" y="388922"/>
            <a:ext cx="4305301" cy="80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s-ES" sz="40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3ª Semana – 1º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</a:rPr>
              <a:t>Dia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13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2">
            <a:extLst>
              <a:ext uri="{FF2B5EF4-FFF2-40B4-BE49-F238E27FC236}">
                <a16:creationId xmlns:a16="http://schemas.microsoft.com/office/drawing/2014/main" id="{33AF9623-E3B2-42B5-A13C-1A3DB8A7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8" y="530855"/>
            <a:ext cx="7304315" cy="1325563"/>
          </a:xfrm>
        </p:spPr>
        <p:txBody>
          <a:bodyPr/>
          <a:lstStyle/>
          <a:p>
            <a:r>
              <a:rPr lang="es-ES" dirty="0" err="1"/>
              <a:t>Agendamento</a:t>
            </a:r>
            <a:r>
              <a:rPr lang="es-ES" dirty="0"/>
              <a:t> do </a:t>
            </a:r>
            <a:r>
              <a:rPr lang="es-ES" dirty="0" err="1"/>
              <a:t>Exame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FACC2D2-37DC-4D34-B728-7FC6BF927075}"/>
              </a:ext>
            </a:extLst>
          </p:cNvPr>
          <p:cNvSpPr txBox="1">
            <a:spLocks/>
          </p:cNvSpPr>
          <p:nvPr/>
        </p:nvSpPr>
        <p:spPr>
          <a:xfrm>
            <a:off x="410877" y="1955740"/>
            <a:ext cx="8762305" cy="750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s-ES" sz="1400" dirty="0"/>
              <a:t>7 – Aguardar a transferência de portal para Pearson VUE site;  </a:t>
            </a:r>
          </a:p>
          <a:p>
            <a:endParaRPr lang="pt-BR" altLang="es-ES" sz="1400" dirty="0"/>
          </a:p>
          <a:p>
            <a:endParaRPr lang="pt-BR" altLang="es-ES" sz="1400" dirty="0"/>
          </a:p>
          <a:p>
            <a:endParaRPr lang="es-E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460" y="2293245"/>
            <a:ext cx="12318460" cy="3658637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049918" y="26029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/>
              <a:t>7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03C8813-C55D-4B32-8742-4C4CCD7AD116}"/>
              </a:ext>
            </a:extLst>
          </p:cNvPr>
          <p:cNvSpPr txBox="1">
            <a:spLocks/>
          </p:cNvSpPr>
          <p:nvPr/>
        </p:nvSpPr>
        <p:spPr>
          <a:xfrm>
            <a:off x="304798" y="388922"/>
            <a:ext cx="4305301" cy="80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s-ES" sz="40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3ª Semana – 1º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</a:rPr>
              <a:t>Dia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070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566" y="0"/>
            <a:ext cx="8086978" cy="6858000"/>
          </a:xfrm>
          <a:prstGeom prst="rect">
            <a:avLst/>
          </a:prstGeom>
        </p:spPr>
      </p:pic>
      <p:sp>
        <p:nvSpPr>
          <p:cNvPr id="5" name="Título 12">
            <a:extLst>
              <a:ext uri="{FF2B5EF4-FFF2-40B4-BE49-F238E27FC236}">
                <a16:creationId xmlns:a16="http://schemas.microsoft.com/office/drawing/2014/main" id="{33AF9623-E3B2-42B5-A13C-1A3DB8A7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7" y="919777"/>
            <a:ext cx="4043466" cy="1325563"/>
          </a:xfrm>
        </p:spPr>
        <p:txBody>
          <a:bodyPr/>
          <a:lstStyle/>
          <a:p>
            <a:r>
              <a:rPr lang="es-ES" dirty="0" err="1"/>
              <a:t>Agendamento</a:t>
            </a:r>
            <a:r>
              <a:rPr lang="es-ES" dirty="0"/>
              <a:t> do </a:t>
            </a:r>
            <a:r>
              <a:rPr lang="es-ES" dirty="0" err="1"/>
              <a:t>Exame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FACC2D2-37DC-4D34-B728-7FC6BF927075}"/>
              </a:ext>
            </a:extLst>
          </p:cNvPr>
          <p:cNvSpPr txBox="1">
            <a:spLocks/>
          </p:cNvSpPr>
          <p:nvPr/>
        </p:nvSpPr>
        <p:spPr>
          <a:xfrm>
            <a:off x="87547" y="2401131"/>
            <a:ext cx="3499642" cy="750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s-ES" sz="1400" dirty="0"/>
              <a:t>8 – Selecionar opção </a:t>
            </a:r>
            <a:r>
              <a:rPr lang="pt-BR" altLang="es-ES" sz="1400" dirty="0">
                <a:solidFill>
                  <a:schemeClr val="tx2">
                    <a:lumMod val="50000"/>
                  </a:schemeClr>
                </a:solidFill>
              </a:rPr>
              <a:t>“On-line em casa ou no escritório”</a:t>
            </a:r>
            <a:r>
              <a:rPr lang="pt-BR" altLang="es-ES" sz="1400" dirty="0"/>
              <a:t> e clique em </a:t>
            </a:r>
            <a:r>
              <a:rPr lang="pt-BR" altLang="es-ES" sz="1400" dirty="0">
                <a:solidFill>
                  <a:schemeClr val="tx2">
                    <a:lumMod val="50000"/>
                  </a:schemeClr>
                </a:solidFill>
              </a:rPr>
              <a:t>“Próximo”</a:t>
            </a:r>
            <a:r>
              <a:rPr lang="pt-BR" altLang="es-ES" sz="1400" dirty="0"/>
              <a:t>.  </a:t>
            </a:r>
          </a:p>
          <a:p>
            <a:endParaRPr lang="pt-BR" altLang="es-ES" sz="1400" dirty="0"/>
          </a:p>
          <a:p>
            <a:endParaRPr lang="pt-BR" altLang="es-ES" sz="1400" dirty="0"/>
          </a:p>
          <a:p>
            <a:endParaRPr lang="es-ES" dirty="0"/>
          </a:p>
        </p:txBody>
      </p:sp>
      <p:sp>
        <p:nvSpPr>
          <p:cNvPr id="7" name="Retângulo 6"/>
          <p:cNvSpPr/>
          <p:nvPr/>
        </p:nvSpPr>
        <p:spPr>
          <a:xfrm>
            <a:off x="6877455" y="1332689"/>
            <a:ext cx="2548647" cy="787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1459183" y="6575897"/>
            <a:ext cx="713361" cy="350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10468208" y="50737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/>
              <a:t>8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03C8813-C55D-4B32-8742-4C4CCD7AD116}"/>
              </a:ext>
            </a:extLst>
          </p:cNvPr>
          <p:cNvSpPr txBox="1">
            <a:spLocks/>
          </p:cNvSpPr>
          <p:nvPr/>
        </p:nvSpPr>
        <p:spPr>
          <a:xfrm>
            <a:off x="304798" y="388922"/>
            <a:ext cx="4305301" cy="80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s-ES" sz="40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3ª Semana – 1º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</a:rPr>
              <a:t>Dia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71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2">
            <a:extLst>
              <a:ext uri="{FF2B5EF4-FFF2-40B4-BE49-F238E27FC236}">
                <a16:creationId xmlns:a16="http://schemas.microsoft.com/office/drawing/2014/main" id="{33AF9623-E3B2-42B5-A13C-1A3DB8A7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7" y="919777"/>
            <a:ext cx="4043466" cy="1325563"/>
          </a:xfrm>
        </p:spPr>
        <p:txBody>
          <a:bodyPr/>
          <a:lstStyle/>
          <a:p>
            <a:r>
              <a:rPr lang="es-ES" dirty="0" err="1"/>
              <a:t>Agendamento</a:t>
            </a:r>
            <a:r>
              <a:rPr lang="es-ES" dirty="0"/>
              <a:t> do </a:t>
            </a:r>
            <a:r>
              <a:rPr lang="es-ES" dirty="0" err="1"/>
              <a:t>Exame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FACC2D2-37DC-4D34-B728-7FC6BF927075}"/>
              </a:ext>
            </a:extLst>
          </p:cNvPr>
          <p:cNvSpPr txBox="1">
            <a:spLocks/>
          </p:cNvSpPr>
          <p:nvPr/>
        </p:nvSpPr>
        <p:spPr>
          <a:xfrm>
            <a:off x="87547" y="2401131"/>
            <a:ext cx="3499642" cy="750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s-ES" sz="1400" dirty="0"/>
              <a:t>9 – Concordar com as políticas de exame on-line e clicar em </a:t>
            </a:r>
            <a:r>
              <a:rPr lang="pt-BR" altLang="es-ES" sz="1400" dirty="0">
                <a:solidFill>
                  <a:schemeClr val="tx2">
                    <a:lumMod val="50000"/>
                  </a:schemeClr>
                </a:solidFill>
              </a:rPr>
              <a:t>“Avançar”</a:t>
            </a:r>
            <a:r>
              <a:rPr lang="pt-BR" altLang="es-ES" sz="1400" dirty="0"/>
              <a:t>.</a:t>
            </a:r>
            <a:endParaRPr lang="es-E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026" y="1724492"/>
            <a:ext cx="8064518" cy="4564688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0901463" y="17881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/>
              <a:t>9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99626" y="3249039"/>
            <a:ext cx="310473" cy="3015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299625" y="4695218"/>
            <a:ext cx="310473" cy="3015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03C8813-C55D-4B32-8742-4C4CCD7AD116}"/>
              </a:ext>
            </a:extLst>
          </p:cNvPr>
          <p:cNvSpPr txBox="1">
            <a:spLocks/>
          </p:cNvSpPr>
          <p:nvPr/>
        </p:nvSpPr>
        <p:spPr>
          <a:xfrm>
            <a:off x="304798" y="388922"/>
            <a:ext cx="4305301" cy="80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s-ES" sz="40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3ª Semana – 1º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</a:rPr>
              <a:t>Dia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173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88" y="1451419"/>
            <a:ext cx="8665012" cy="5406581"/>
          </a:xfrm>
          <a:prstGeom prst="rect">
            <a:avLst/>
          </a:prstGeom>
        </p:spPr>
      </p:pic>
      <p:sp>
        <p:nvSpPr>
          <p:cNvPr id="5" name="Título 12">
            <a:extLst>
              <a:ext uri="{FF2B5EF4-FFF2-40B4-BE49-F238E27FC236}">
                <a16:creationId xmlns:a16="http://schemas.microsoft.com/office/drawing/2014/main" id="{33AF9623-E3B2-42B5-A13C-1A3DB8A7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7" y="919777"/>
            <a:ext cx="4043466" cy="1325563"/>
          </a:xfrm>
        </p:spPr>
        <p:txBody>
          <a:bodyPr/>
          <a:lstStyle/>
          <a:p>
            <a:r>
              <a:rPr lang="es-ES" dirty="0" err="1"/>
              <a:t>Agendamento</a:t>
            </a:r>
            <a:r>
              <a:rPr lang="es-ES" dirty="0"/>
              <a:t> do </a:t>
            </a:r>
            <a:r>
              <a:rPr lang="es-ES" dirty="0" err="1"/>
              <a:t>Exame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FACC2D2-37DC-4D34-B728-7FC6BF927075}"/>
              </a:ext>
            </a:extLst>
          </p:cNvPr>
          <p:cNvSpPr txBox="1">
            <a:spLocks/>
          </p:cNvSpPr>
          <p:nvPr/>
        </p:nvSpPr>
        <p:spPr>
          <a:xfrm>
            <a:off x="87547" y="2401131"/>
            <a:ext cx="3499642" cy="750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s-ES" sz="1400" dirty="0"/>
              <a:t>10 – Selecionar o idioma do exame e clicar em </a:t>
            </a:r>
            <a:r>
              <a:rPr lang="pt-BR" altLang="es-ES" sz="1400" dirty="0">
                <a:solidFill>
                  <a:schemeClr val="tx2">
                    <a:lumMod val="50000"/>
                  </a:schemeClr>
                </a:solidFill>
              </a:rPr>
              <a:t>“Avançar”.</a:t>
            </a:r>
          </a:p>
          <a:p>
            <a:r>
              <a:rPr lang="pt-BR" sz="1400" dirty="0">
                <a:solidFill>
                  <a:schemeClr val="bg1"/>
                </a:solidFill>
              </a:rPr>
              <a:t>11 – Selecione o idioma que deseje que o inspetor fale; </a:t>
            </a:r>
          </a:p>
        </p:txBody>
      </p:sp>
      <p:sp>
        <p:nvSpPr>
          <p:cNvPr id="11" name="Elipse 10"/>
          <p:cNvSpPr/>
          <p:nvPr/>
        </p:nvSpPr>
        <p:spPr>
          <a:xfrm>
            <a:off x="10473446" y="344184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/>
              <a:t>10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712723" y="4688732"/>
            <a:ext cx="1384571" cy="2237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1387846" y="6420254"/>
            <a:ext cx="625815" cy="272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712722" y="4244374"/>
            <a:ext cx="1384571" cy="2237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03C8813-C55D-4B32-8742-4C4CCD7AD116}"/>
              </a:ext>
            </a:extLst>
          </p:cNvPr>
          <p:cNvSpPr txBox="1">
            <a:spLocks/>
          </p:cNvSpPr>
          <p:nvPr/>
        </p:nvSpPr>
        <p:spPr>
          <a:xfrm>
            <a:off x="304798" y="388922"/>
            <a:ext cx="4305301" cy="80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s-ES" sz="40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3ª Semana – 1º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</a:rPr>
              <a:t>Dia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941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493" y="1582558"/>
            <a:ext cx="8547168" cy="5142013"/>
          </a:xfrm>
          <a:prstGeom prst="rect">
            <a:avLst/>
          </a:prstGeom>
        </p:spPr>
      </p:pic>
      <p:sp>
        <p:nvSpPr>
          <p:cNvPr id="5" name="Título 12">
            <a:extLst>
              <a:ext uri="{FF2B5EF4-FFF2-40B4-BE49-F238E27FC236}">
                <a16:creationId xmlns:a16="http://schemas.microsoft.com/office/drawing/2014/main" id="{33AF9623-E3B2-42B5-A13C-1A3DB8A7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7" y="919777"/>
            <a:ext cx="4043466" cy="1325563"/>
          </a:xfrm>
        </p:spPr>
        <p:txBody>
          <a:bodyPr/>
          <a:lstStyle/>
          <a:p>
            <a:r>
              <a:rPr lang="es-ES" dirty="0" err="1"/>
              <a:t>Agendamento</a:t>
            </a:r>
            <a:r>
              <a:rPr lang="es-ES" dirty="0"/>
              <a:t> do </a:t>
            </a:r>
            <a:r>
              <a:rPr lang="es-ES" dirty="0" err="1"/>
              <a:t>Exame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FACC2D2-37DC-4D34-B728-7FC6BF927075}"/>
              </a:ext>
            </a:extLst>
          </p:cNvPr>
          <p:cNvSpPr txBox="1">
            <a:spLocks/>
          </p:cNvSpPr>
          <p:nvPr/>
        </p:nvSpPr>
        <p:spPr>
          <a:xfrm>
            <a:off x="87547" y="2401131"/>
            <a:ext cx="3499642" cy="750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s-ES" sz="1400" dirty="0"/>
              <a:t>12 – Selecionar a data desejada; 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8884596" y="41535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/>
              <a:t>12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871610" y="4293183"/>
            <a:ext cx="3712722" cy="1828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1387846" y="6420254"/>
            <a:ext cx="625815" cy="2723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03C8813-C55D-4B32-8742-4C4CCD7AD116}"/>
              </a:ext>
            </a:extLst>
          </p:cNvPr>
          <p:cNvSpPr txBox="1">
            <a:spLocks/>
          </p:cNvSpPr>
          <p:nvPr/>
        </p:nvSpPr>
        <p:spPr>
          <a:xfrm>
            <a:off x="304798" y="388922"/>
            <a:ext cx="4305301" cy="80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s-ES" sz="40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3">
                    <a:lumMod val="50000"/>
                  </a:schemeClr>
                </a:solidFill>
              </a:rPr>
              <a:t>3ª Semana – 1º </a:t>
            </a:r>
            <a:r>
              <a:rPr lang="es-ES" dirty="0" err="1">
                <a:solidFill>
                  <a:schemeClr val="accent3">
                    <a:lumMod val="50000"/>
                  </a:schemeClr>
                </a:solidFill>
              </a:rPr>
              <a:t>Dia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46697"/>
      </p:ext>
    </p:extLst>
  </p:cSld>
  <p:clrMapOvr>
    <a:masterClrMapping/>
  </p:clrMapOvr>
</p:sld>
</file>

<file path=ppt/theme/theme1.xml><?xml version="1.0" encoding="utf-8"?>
<a:theme xmlns:a="http://schemas.openxmlformats.org/drawingml/2006/main" name="7_Tema de Office">
  <a:themeElements>
    <a:clrScheme name="everis">
      <a:dk1>
        <a:srgbClr val="FFFFFF"/>
      </a:dk1>
      <a:lt1>
        <a:srgbClr val="FFFFFF"/>
      </a:lt1>
      <a:dk2>
        <a:srgbClr val="969696"/>
      </a:dk2>
      <a:lt2>
        <a:srgbClr val="FFFFFF"/>
      </a:lt2>
      <a:accent1>
        <a:srgbClr val="9AAE04"/>
      </a:accent1>
      <a:accent2>
        <a:srgbClr val="6785C1"/>
      </a:accent2>
      <a:accent3>
        <a:srgbClr val="969696"/>
      </a:accent3>
      <a:accent4>
        <a:srgbClr val="FFFFFF"/>
      </a:accent4>
      <a:accent5>
        <a:srgbClr val="9AAE04"/>
      </a:accent5>
      <a:accent6>
        <a:srgbClr val="19949A"/>
      </a:accent6>
      <a:hlink>
        <a:srgbClr val="9AAE04"/>
      </a:hlink>
      <a:folHlink>
        <a:srgbClr val="19949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63ae9402be240f1a4937184116f6bcc xmlns="ebcac33e-b8c7-48b5-8a02-5cfe7e5239ba">
      <Terms xmlns="http://schemas.microsoft.com/office/infopath/2007/PartnerControls"/>
    </n63ae9402be240f1a4937184116f6bcc>
    <TogoPublishingDate xmlns="ebcac33e-b8c7-48b5-8a02-5cfe7e5239ba" xsi:nil="true"/>
    <TaxCatchAll xmlns="ebcac33e-b8c7-48b5-8a02-5cfe7e5239ba"/>
    <TogoImageUrl xmlns="ebcac33e-b8c7-48b5-8a02-5cfe7e5239ba" xsi:nil="true"/>
    <TogoHighlight xmlns="ebcac33e-b8c7-48b5-8a02-5cfe7e5239ba">false</TogoHighlight>
    <fa99d158c7f14474ab98801009d80b56 xmlns="ebcac33e-b8c7-48b5-8a02-5cfe7e5239ba">
      <Terms xmlns="http://schemas.microsoft.com/office/infopath/2007/PartnerControls"/>
    </fa99d158c7f14474ab98801009d80b56>
    <TogoAuthor xmlns="ebcac33e-b8c7-48b5-8a02-5cfe7e5239ba">
      <UserInfo>
        <DisplayName/>
        <AccountId xsi:nil="true"/>
        <AccountType/>
      </UserInfo>
    </TogoAuthor>
    <a01feae194714aa882aedc460c3c0dc2 xmlns="ebcac33e-b8c7-48b5-8a02-5cfe7e5239ba">
      <Terms xmlns="http://schemas.microsoft.com/office/infopath/2007/PartnerControls"/>
    </a01feae194714aa882aedc460c3c0dc2>
    <gd3a7737cb0047dc8ce44bed1647af23 xmlns="ebcac33e-b8c7-48b5-8a02-5cfe7e5239ba">
      <Terms xmlns="http://schemas.microsoft.com/office/infopath/2007/PartnerControls"/>
    </gd3a7737cb0047dc8ce44bed1647af23>
    <TogoDueDate xmlns="ebcac33e-b8c7-48b5-8a02-5cfe7e5239ba">2099-12-31T00:00:00Z</TogoDueDat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ogoDocuments" ma:contentTypeID="0x010100FC73BBCA21EB488382ED3C655368305800BC38C3F6C5707F46AB0756D9D1C0B4D6" ma:contentTypeVersion="22" ma:contentTypeDescription="Crie um novo documento." ma:contentTypeScope="" ma:versionID="3c87902115bd80ffdef688ba6fe4033b">
  <xsd:schema xmlns:xsd="http://www.w3.org/2001/XMLSchema" xmlns:xs="http://www.w3.org/2001/XMLSchema" xmlns:p="http://schemas.microsoft.com/office/2006/metadata/properties" xmlns:ns2="ebcac33e-b8c7-48b5-8a02-5cfe7e5239ba" xmlns:ns3="d1c15a49-5d39-4195-8863-f80798220430" targetNamespace="http://schemas.microsoft.com/office/2006/metadata/properties" ma:root="true" ma:fieldsID="0f39386dc826491507f8f28550351d72" ns2:_="" ns3:_="">
    <xsd:import namespace="ebcac33e-b8c7-48b5-8a02-5cfe7e5239ba"/>
    <xsd:import namespace="d1c15a49-5d39-4195-8863-f80798220430"/>
    <xsd:element name="properties">
      <xsd:complexType>
        <xsd:sequence>
          <xsd:element name="documentManagement">
            <xsd:complexType>
              <xsd:all>
                <xsd:element ref="ns2:a01feae194714aa882aedc460c3c0dc2" minOccurs="0"/>
                <xsd:element ref="ns2:TaxCatchAll" minOccurs="0"/>
                <xsd:element ref="ns2:TaxCatchAllLabel" minOccurs="0"/>
                <xsd:element ref="ns2:fa99d158c7f14474ab98801009d80b56" minOccurs="0"/>
                <xsd:element ref="ns2:TogoImageUrl" minOccurs="0"/>
                <xsd:element ref="ns2:TogoHighlight" minOccurs="0"/>
                <xsd:element ref="ns2:TogoAuthor" minOccurs="0"/>
                <xsd:element ref="ns2:gd3a7737cb0047dc8ce44bed1647af23" minOccurs="0"/>
                <xsd:element ref="ns2:n63ae9402be240f1a4937184116f6bcc" minOccurs="0"/>
                <xsd:element ref="ns2:TogoPublishingDate" minOccurs="0"/>
                <xsd:element ref="ns2:TogoDueDate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cac33e-b8c7-48b5-8a02-5cfe7e5239ba" elementFormDefault="qualified">
    <xsd:import namespace="http://schemas.microsoft.com/office/2006/documentManagement/types"/>
    <xsd:import namespace="http://schemas.microsoft.com/office/infopath/2007/PartnerControls"/>
    <xsd:element name="a01feae194714aa882aedc460c3c0dc2" ma:index="8" nillable="true" ma:taxonomy="true" ma:internalName="a01feae194714aa882aedc460c3c0dc2" ma:taxonomyFieldName="TogoDocumentsCategory" ma:displayName="Category" ma:fieldId="{a01feae1-9471-4aa8-82ae-dc460c3c0dc2}" ma:sspId="d85e823d-31db-440c-980d-283f89df7c2e" ma:termSetId="f58b149d-283d-4f74-94f4-9b0d05bb91e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2508703b-6dba-412c-a18d-e8545f9170a0}" ma:internalName="TaxCatchAll" ma:showField="CatchAllData" ma:web="ebcac33e-b8c7-48b5-8a02-5cfe7e5239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2508703b-6dba-412c-a18d-e8545f9170a0}" ma:internalName="TaxCatchAllLabel" ma:readOnly="true" ma:showField="CatchAllDataLabel" ma:web="ebcac33e-b8c7-48b5-8a02-5cfe7e5239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fa99d158c7f14474ab98801009d80b56" ma:index="12" nillable="true" ma:taxonomy="true" ma:internalName="fa99d158c7f14474ab98801009d80b56" ma:taxonomyFieldName="TogoTags" ma:displayName="Tags" ma:fieldId="{fa99d158-c7f1-4474-ab98-801009d80b56}" ma:taxonomyMulti="true" ma:sspId="d85e823d-31db-440c-980d-283f89df7c2e" ma:termSetId="8ed7ce38-efb7-4d06-97ea-c211d216cdc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ogoImageUrl" ma:index="14" nillable="true" ma:displayName="Image URL" ma:default="" ma:description="Image URL" ma:internalName="TogoImageUrl">
      <xsd:simpleType>
        <xsd:restriction base="dms:Text"/>
      </xsd:simpleType>
    </xsd:element>
    <xsd:element name="TogoHighlight" ma:index="15" nillable="true" ma:displayName="Highlight" ma:default="False" ma:description="Highlight" ma:internalName="TogoHighlight">
      <xsd:simpleType>
        <xsd:restriction base="dms:Boolean"/>
      </xsd:simpleType>
    </xsd:element>
    <xsd:element name="TogoAuthor" ma:index="16" nillable="true" ma:displayName="Author" ma:default="" ma:description="Author" ma:internalName="TogoAuth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gd3a7737cb0047dc8ce44bed1647af23" ma:index="17" nillable="true" ma:taxonomy="true" ma:internalName="gd3a7737cb0047dc8ce44bed1647af23" ma:taxonomyFieldName="TogoLocations" ma:displayName="Locations" ma:fieldId="{0d3a7737-cb00-47dc-8ce4-4bed1647af23}" ma:taxonomyMulti="true" ma:sspId="d85e823d-31db-440c-980d-283f89df7c2e" ma:termSetId="b49f64b3-4722-4336-9a5c-56c326b344d4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n63ae9402be240f1a4937184116f6bcc" ma:index="19" nillable="true" ma:taxonomy="true" ma:internalName="n63ae9402be240f1a4937184116f6bcc" ma:taxonomyFieldName="TogoDepartments" ma:displayName="Departments" ma:fieldId="{763ae940-2be2-40f1-a493-7184116f6bcc}" ma:taxonomyMulti="true" ma:sspId="d85e823d-31db-440c-980d-283f89df7c2e" ma:termSetId="8ed8c9ea-7052-4c1d-a4d7-b9c10bffea6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ogoPublishingDate" ma:index="21" nillable="true" ma:displayName="Publishing Date" ma:default="" ma:description="Publishing Date" ma:internalName="TogoPublishingDate">
      <xsd:simpleType>
        <xsd:restriction base="dms:DateTime"/>
      </xsd:simpleType>
    </xsd:element>
    <xsd:element name="TogoDueDate" ma:index="22" nillable="true" ma:displayName="Due Date" ma:default="2099-12-31T00:00:00Z" ma:description="Due Date" ma:internalName="TogoDueDate">
      <xsd:simpleType>
        <xsd:restriction base="dms:DateTime"/>
      </xsd:simpleType>
    </xsd:element>
    <xsd:element name="SharedWithUsers" ma:index="2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15a49-5d39-4195-8863-f80798220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2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9" nillable="true" ma:displayName="Tags" ma:internalName="MediaServiceAutoTags" ma:readOnly="true">
      <xsd:simpleType>
        <xsd:restriction base="dms:Text"/>
      </xsd:simpleType>
    </xsd:element>
    <xsd:element name="MediaServiceGenerationTime" ma:index="3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8CD84D-1D08-4783-9992-ED360D6CE7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DFAD29-DDE3-405E-AE93-0723193434F3}">
  <ds:schemaRefs>
    <ds:schemaRef ds:uri="http://purl.org/dc/terms/"/>
    <ds:schemaRef ds:uri="http://schemas.microsoft.com/office/2006/documentManagement/types"/>
    <ds:schemaRef ds:uri="ebcac33e-b8c7-48b5-8a02-5cfe7e5239b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d1c15a49-5d39-4195-8863-f8079822043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D1E2A78-416D-43E6-AC39-9DBE25DB11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cac33e-b8c7-48b5-8a02-5cfe7e5239ba"/>
    <ds:schemaRef ds:uri="d1c15a49-5d39-4195-8863-f80798220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349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7_Tema de Office</vt:lpstr>
      <vt:lpstr>Agendamento do Exame</vt:lpstr>
      <vt:lpstr>Agendamento do Exame</vt:lpstr>
      <vt:lpstr>Agendamento do Exame</vt:lpstr>
      <vt:lpstr>Agendamento do Exame</vt:lpstr>
      <vt:lpstr>Agendamento do Exame</vt:lpstr>
      <vt:lpstr>Agendamento do Exame</vt:lpstr>
      <vt:lpstr>Agendamento do Exame</vt:lpstr>
      <vt:lpstr>Agendamento do Exame</vt:lpstr>
      <vt:lpstr>Agendamento do Exame</vt:lpstr>
      <vt:lpstr>Agendamento do Exame</vt:lpstr>
      <vt:lpstr>Agendamento do Exame</vt:lpstr>
      <vt:lpstr>Agendamento do Exame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 CORPORATIVA</dc:title>
  <dc:creator>aroa agudo</dc:creator>
  <cp:lastModifiedBy>Pedro Machado Tannus</cp:lastModifiedBy>
  <cp:revision>98</cp:revision>
  <dcterms:modified xsi:type="dcterms:W3CDTF">2022-01-27T19:44:20Z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0x010100FC73BBCA21EB488382ED3C655368305800BC38C3F6C5707F46AB0756D9D1C0B4D6</vt:lpwstr>
  </property>
</Properties>
</file>