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34478-99E3-CA20-AF38-53B57D8C8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17EDAA-BE62-E11A-8905-1A3122627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86940-197E-8027-59DE-0AED0131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1050B-057C-73B3-9855-73100596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F9AE4-1D58-361A-468C-E5E18BB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0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CE0C3-6216-6AC3-5B67-2A2F878A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ADA9A-ADDB-CFC7-04A9-49BA73099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D6291-78F1-D1E3-4319-AD9F2027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46E3E-4D3D-CAE4-5095-38062AAB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C2A65-6871-FFD2-C7F1-DFB9B5BA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84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688154-54DB-C112-1EFB-A9959DB66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663B55-C70D-CB53-6841-C2135B21E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A2F7E-E89A-4E26-6A05-D42113E3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66AFC-FE70-7A5C-3755-802BE4A9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FF5CA-8E62-CC66-51FD-583DC9FA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3C258-F932-688E-F0A8-8A2004FB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E43EC-FE4D-33F6-8FD6-57F05474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D1F14-67C9-4CEA-2859-EE9DDE8B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176D4-3A76-A190-DFDF-95E6530A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08DB0-353C-0267-B5A6-160C3A98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8C81A-8363-7F3B-E111-FE6FF09C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8659D-1754-724C-1FB1-77AE48F35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0D676-DD9D-DCFD-8441-F1F25751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C21C7-0787-5BC8-DE91-D1533F36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FCBA7-6569-50F8-55C0-6913CF4A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8CFC7-1382-2E04-AA5F-9B95843E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F9304-D2DA-D68C-2888-E57253A48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75C58-46E5-A287-51F7-6FC43E5C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77A7E-92A3-E24E-8F6F-F35CBD29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1D921-E4CA-7216-C34A-855909A2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E8F36-1022-AEC7-25AC-FE3CE478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3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D9AEE-2A6A-D436-9E1B-D50A4717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01F74-C0CF-6AF4-30EF-691B1C350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D09DFF-0FFD-E577-D5C9-82AB5F897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C9BCC9-C128-5AE9-C798-3E0B4A22E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8640C2-97B1-66D9-C7F1-BF15947C3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FF8FE6-84EB-CB84-A8D3-72AC1589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B7C52F-5097-1D1B-B158-A3994D44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48D0B-4A82-A966-74A9-447F8D17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8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417A6-ABC0-0C5F-8711-D569DE4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5C7FEA-BEF1-2582-9D73-D3493200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7E08A3-6118-D366-007A-D9BC3F88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60CAD-5ABE-7730-4A3D-77D31136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BA69A7-ABE4-556A-657C-5BDF6CA2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03AA2E-3A97-A87A-13F0-9CAC58B6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DABDA-13DF-7D94-511F-2F311932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47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5B8F-1563-4D8C-C531-4AE780B5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DEC8D-233A-19D6-62C1-288078DC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78683-8AE6-8575-5038-07906E03E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5F919-1C00-84D2-4121-F660C001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3DA01-6B14-19D7-2405-FCA4EEE2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7346B-ACCE-4938-0018-4D187233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4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90F42-32DC-85B5-A737-9186720A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25F11D-E353-88EC-6770-B6CE5677B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EC49F-8700-F0C9-571C-8486926C4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EF677-B346-1121-7AEE-41A95C69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EFC7-B135-433A-B927-3FAAA2110B5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8E544-DA7F-3078-9512-5B0ACD89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9D558-1B43-B692-47C8-CEDB0480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7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B5FFD8-ABFD-D170-7CE5-2FE3B4D5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988712-88DE-94FA-594C-973C1351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732D1-AE30-B51A-29CC-2C89C810F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4EFC7-B135-433A-B927-3FAAA2110B5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3E6A5-3E21-C25D-08C5-BA8A9FECB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9E031-4582-0BD1-41DE-F0899461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FAE7-7519-4D40-B668-9340CA106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DEE63-D354-EE43-1813-FCA52B56C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这是一个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D99212-4E99-294B-BC87-65376CE28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65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这是一个ppt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这是一个ppt</dc:title>
  <dc:creator>杨 新城</dc:creator>
  <cp:lastModifiedBy>杨 新城</cp:lastModifiedBy>
  <cp:revision>2</cp:revision>
  <dcterms:created xsi:type="dcterms:W3CDTF">2022-05-26T08:46:40Z</dcterms:created>
  <dcterms:modified xsi:type="dcterms:W3CDTF">2022-05-26T08:46:53Z</dcterms:modified>
</cp:coreProperties>
</file>