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4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734888214970483E-2"/>
          <c:y val="1.8334986647317038E-2"/>
          <c:w val="0.91402635391405773"/>
          <c:h val="0.8162926793857926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proto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Sheet1!$A$2:$A$18</c:f>
              <c:strCache>
                <c:ptCount val="1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4096</c:v>
                </c:pt>
                <c:pt idx="9">
                  <c:v>8192</c:v>
                </c:pt>
                <c:pt idx="10">
                  <c:v>16384</c:v>
                </c:pt>
                <c:pt idx="11">
                  <c:v>32768</c:v>
                </c:pt>
                <c:pt idx="12">
                  <c:v>65536</c:v>
                </c:pt>
                <c:pt idx="13">
                  <c:v>131072</c:v>
                </c:pt>
                <c:pt idx="14">
                  <c:v>256kb</c:v>
                </c:pt>
                <c:pt idx="15">
                  <c:v>512kb</c:v>
                </c:pt>
                <c:pt idx="16">
                  <c:v>1024kb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98</c:v>
                </c:pt>
                <c:pt idx="1">
                  <c:v>112</c:v>
                </c:pt>
                <c:pt idx="2">
                  <c:v>175</c:v>
                </c:pt>
                <c:pt idx="3">
                  <c:v>109</c:v>
                </c:pt>
                <c:pt idx="4">
                  <c:v>109</c:v>
                </c:pt>
                <c:pt idx="5">
                  <c:v>186</c:v>
                </c:pt>
                <c:pt idx="6">
                  <c:v>187</c:v>
                </c:pt>
                <c:pt idx="7">
                  <c:v>235</c:v>
                </c:pt>
                <c:pt idx="8">
                  <c:v>278</c:v>
                </c:pt>
                <c:pt idx="9">
                  <c:v>372</c:v>
                </c:pt>
                <c:pt idx="10">
                  <c:v>589</c:v>
                </c:pt>
                <c:pt idx="11">
                  <c:v>1085</c:v>
                </c:pt>
                <c:pt idx="12">
                  <c:v>2104</c:v>
                </c:pt>
                <c:pt idx="13">
                  <c:v>4107</c:v>
                </c:pt>
                <c:pt idx="14">
                  <c:v>8371</c:v>
                </c:pt>
                <c:pt idx="15">
                  <c:v>17259</c:v>
                </c:pt>
                <c:pt idx="16">
                  <c:v>34141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36-479D-A5F1-6336907089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Sheet1!$A$2:$A$18</c:f>
              <c:strCache>
                <c:ptCount val="1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  <c:pt idx="7">
                  <c:v>2048</c:v>
                </c:pt>
                <c:pt idx="8">
                  <c:v>4096</c:v>
                </c:pt>
                <c:pt idx="9">
                  <c:v>8192</c:v>
                </c:pt>
                <c:pt idx="10">
                  <c:v>16384</c:v>
                </c:pt>
                <c:pt idx="11">
                  <c:v>32768</c:v>
                </c:pt>
                <c:pt idx="12">
                  <c:v>65536</c:v>
                </c:pt>
                <c:pt idx="13">
                  <c:v>131072</c:v>
                </c:pt>
                <c:pt idx="14">
                  <c:v>256kb</c:v>
                </c:pt>
                <c:pt idx="15">
                  <c:v>512kb</c:v>
                </c:pt>
                <c:pt idx="16">
                  <c:v>1024kb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85.054821630000006</c:v>
                </c:pt>
                <c:pt idx="1">
                  <c:v>85.574234000000004</c:v>
                </c:pt>
                <c:pt idx="2">
                  <c:v>86.613058730000006</c:v>
                </c:pt>
                <c:pt idx="3">
                  <c:v>88.690708189999995</c:v>
                </c:pt>
                <c:pt idx="4">
                  <c:v>92.846007099999994</c:v>
                </c:pt>
                <c:pt idx="5">
                  <c:v>101.15660493999999</c:v>
                </c:pt>
                <c:pt idx="6">
                  <c:v>117.77780060000001</c:v>
                </c:pt>
                <c:pt idx="7">
                  <c:v>151.02019193999999</c:v>
                </c:pt>
                <c:pt idx="8">
                  <c:v>217.50497461</c:v>
                </c:pt>
                <c:pt idx="9">
                  <c:v>350.47453995000001</c:v>
                </c:pt>
                <c:pt idx="10">
                  <c:v>616.41367062999996</c:v>
                </c:pt>
                <c:pt idx="11">
                  <c:v>1148.2919320000001</c:v>
                </c:pt>
                <c:pt idx="12">
                  <c:v>2212.0484547299998</c:v>
                </c:pt>
                <c:pt idx="13">
                  <c:v>4339.5615001899996</c:v>
                </c:pt>
                <c:pt idx="14">
                  <c:v>8594.5875911200001</c:v>
                </c:pt>
                <c:pt idx="15">
                  <c:v>17104.63977297</c:v>
                </c:pt>
                <c:pt idx="16">
                  <c:v>34124.74413667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36-479D-A5F1-6336907089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152672"/>
        <c:axId val="423154336"/>
      </c:lineChart>
      <c:catAx>
        <c:axId val="42315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3154336"/>
        <c:crosses val="autoZero"/>
        <c:auto val="1"/>
        <c:lblAlgn val="ctr"/>
        <c:lblOffset val="100"/>
        <c:noMultiLvlLbl val="0"/>
      </c:catAx>
      <c:valAx>
        <c:axId val="42315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315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474E-D16F-45BD-809A-570347948EA5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580-4A41-4922-8194-A9EEDCCA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474E-D16F-45BD-809A-570347948EA5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580-4A41-4922-8194-A9EEDCCA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2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474E-D16F-45BD-809A-570347948EA5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580-4A41-4922-8194-A9EEDCCA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8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474E-D16F-45BD-809A-570347948EA5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580-4A41-4922-8194-A9EEDCCA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9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474E-D16F-45BD-809A-570347948EA5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580-4A41-4922-8194-A9EEDCCA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1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474E-D16F-45BD-809A-570347948EA5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580-4A41-4922-8194-A9EEDCCA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80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474E-D16F-45BD-809A-570347948EA5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580-4A41-4922-8194-A9EEDCCA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1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474E-D16F-45BD-809A-570347948EA5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580-4A41-4922-8194-A9EEDCCA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1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474E-D16F-45BD-809A-570347948EA5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580-4A41-4922-8194-A9EEDCCA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3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474E-D16F-45BD-809A-570347948EA5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580-4A41-4922-8194-A9EEDCCA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4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474E-D16F-45BD-809A-570347948EA5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0B580-4A41-4922-8194-A9EEDCCA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89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474E-D16F-45BD-809A-570347948EA5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0B580-4A41-4922-8194-A9EEDCCAB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3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782790"/>
              </p:ext>
            </p:extLst>
          </p:nvPr>
        </p:nvGraphicFramePr>
        <p:xfrm>
          <a:off x="1969008" y="1052576"/>
          <a:ext cx="7372643" cy="468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090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</dc:creator>
  <cp:lastModifiedBy>adam chandler</cp:lastModifiedBy>
  <cp:revision>6</cp:revision>
  <dcterms:created xsi:type="dcterms:W3CDTF">2021-01-14T02:03:16Z</dcterms:created>
  <dcterms:modified xsi:type="dcterms:W3CDTF">2021-01-17T06:32:42Z</dcterms:modified>
</cp:coreProperties>
</file>