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EB0E3-78B0-4693-B99A-2F8B633A488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D33FA-8096-469A-8C2D-271A09F4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Buyer seller </a:t>
            </a:r>
            <a:r>
              <a:rPr lang="en-US" dirty="0" err="1" smtClean="0"/>
              <a:t>btn</a:t>
            </a:r>
            <a:r>
              <a:rPr lang="en-US" dirty="0" smtClean="0"/>
              <a:t> open modal to register</a:t>
            </a:r>
            <a:r>
              <a:rPr lang="en-US" baseline="0" dirty="0" smtClean="0"/>
              <a:t> as a seller #default buyer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D33FA-8096-469A-8C2D-271A09F4BD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2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3AE-EC3C-41C6-B1CB-2613F7E0AA3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2CF6-C740-4BB1-AABA-5FF85F64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3AE-EC3C-41C6-B1CB-2613F7E0AA3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2CF6-C740-4BB1-AABA-5FF85F64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6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3AE-EC3C-41C6-B1CB-2613F7E0AA3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2CF6-C740-4BB1-AABA-5FF85F64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4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3AE-EC3C-41C6-B1CB-2613F7E0AA3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2CF6-C740-4BB1-AABA-5FF85F64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3AE-EC3C-41C6-B1CB-2613F7E0AA3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2CF6-C740-4BB1-AABA-5FF85F64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0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3AE-EC3C-41C6-B1CB-2613F7E0AA3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2CF6-C740-4BB1-AABA-5FF85F64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1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3AE-EC3C-41C6-B1CB-2613F7E0AA3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2CF6-C740-4BB1-AABA-5FF85F64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3AE-EC3C-41C6-B1CB-2613F7E0AA3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2CF6-C740-4BB1-AABA-5FF85F64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7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3AE-EC3C-41C6-B1CB-2613F7E0AA3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2CF6-C740-4BB1-AABA-5FF85F64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2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3AE-EC3C-41C6-B1CB-2613F7E0AA3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2CF6-C740-4BB1-AABA-5FF85F64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8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3AE-EC3C-41C6-B1CB-2613F7E0AA3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2CF6-C740-4BB1-AABA-5FF85F64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443AE-EC3C-41C6-B1CB-2613F7E0AA3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2CF6-C740-4BB1-AABA-5FF85F64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4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CRYPTOCHAIN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784600" y="406400"/>
            <a:ext cx="5562600" cy="6337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84600" y="5829300"/>
            <a:ext cx="55499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Copyright @</a:t>
            </a:r>
            <a:r>
              <a:rPr lang="en-US" dirty="0" err="1" smtClean="0">
                <a:solidFill>
                  <a:srgbClr val="FF0000"/>
                </a:solidFill>
              </a:rPr>
              <a:t>cryptochainmarket</a:t>
            </a:r>
            <a:r>
              <a:rPr lang="en-US" dirty="0" smtClean="0">
                <a:solidFill>
                  <a:srgbClr val="FF0000"/>
                </a:solidFill>
              </a:rPr>
              <a:t> 2022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644900" y="237521"/>
            <a:ext cx="5702300" cy="1455358"/>
            <a:chOff x="3644900" y="237521"/>
            <a:chExt cx="5702300" cy="1455358"/>
          </a:xfrm>
        </p:grpSpPr>
        <p:sp>
          <p:nvSpPr>
            <p:cNvPr id="4" name="Rounded Rectangle 3"/>
            <p:cNvSpPr/>
            <p:nvPr/>
          </p:nvSpPr>
          <p:spPr>
            <a:xfrm>
              <a:off x="3797300" y="381000"/>
              <a:ext cx="5549900" cy="1168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rgbClr val="FF0000"/>
                  </a:solidFill>
                </a:rPr>
                <a:t>Cryptochain</a:t>
              </a:r>
              <a:r>
                <a:rPr lang="en-US" b="1" dirty="0" smtClean="0">
                  <a:solidFill>
                    <a:srgbClr val="FF0000"/>
                  </a:solidFill>
                </a:rPr>
                <a:t> Market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900" y="237521"/>
              <a:ext cx="1693870" cy="1455358"/>
            </a:xfrm>
            <a:prstGeom prst="rect">
              <a:avLst/>
            </a:prstGeom>
          </p:spPr>
        </p:pic>
      </p:grpSp>
      <p:sp>
        <p:nvSpPr>
          <p:cNvPr id="11" name="Oval 10"/>
          <p:cNvSpPr/>
          <p:nvPr/>
        </p:nvSpPr>
        <p:spPr>
          <a:xfrm>
            <a:off x="7658100" y="1718279"/>
            <a:ext cx="1181100" cy="983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User photo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05300" y="1879600"/>
            <a:ext cx="32258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#user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797300" y="3231468"/>
            <a:ext cx="55499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338770" y="2743200"/>
            <a:ext cx="1773230" cy="3574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Buyer/seller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64000" y="3403600"/>
            <a:ext cx="1612900" cy="368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Wallet balance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46392" y="3403600"/>
            <a:ext cx="1039015" cy="368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0.04BTC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70035" y="3390900"/>
            <a:ext cx="1039015" cy="368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3000usd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25107" y="3403600"/>
            <a:ext cx="545713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42564" y="4063318"/>
            <a:ext cx="1774036" cy="368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Confirmed order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475420" y="4063318"/>
            <a:ext cx="1612900" cy="368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Order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064000" y="4660900"/>
            <a:ext cx="1612900" cy="368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Pending order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73840" y="4654550"/>
            <a:ext cx="1612900" cy="368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Order details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724400" y="5232400"/>
            <a:ext cx="3145635" cy="431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View all Transactions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40183" y="621618"/>
            <a:ext cx="2423717" cy="5245100"/>
            <a:chOff x="840183" y="621618"/>
            <a:chExt cx="2423717" cy="5245100"/>
          </a:xfrm>
        </p:grpSpPr>
        <p:sp>
          <p:nvSpPr>
            <p:cNvPr id="26" name="Rounded Rectangle 25"/>
            <p:cNvSpPr/>
            <p:nvPr/>
          </p:nvSpPr>
          <p:spPr>
            <a:xfrm rot="16200000">
              <a:off x="-1401367" y="2863168"/>
              <a:ext cx="5245100" cy="762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USER PROFILE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943100" y="2743200"/>
              <a:ext cx="1320800" cy="83185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To code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Right Brace 29"/>
          <p:cNvSpPr/>
          <p:nvPr/>
        </p:nvSpPr>
        <p:spPr>
          <a:xfrm>
            <a:off x="9766300" y="4063318"/>
            <a:ext cx="711200" cy="965882"/>
          </a:xfrm>
          <a:prstGeom prst="rightBrace">
            <a:avLst>
              <a:gd name="adj1" fmla="val 8333"/>
              <a:gd name="adj2" fmla="val 473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477500" y="3915886"/>
            <a:ext cx="1546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“order detail will open a modal with relevant info”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085407" y="2743200"/>
            <a:ext cx="364609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31499" y="2004874"/>
            <a:ext cx="1124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Btn</a:t>
            </a:r>
            <a:r>
              <a:rPr lang="en-US" dirty="0" smtClean="0"/>
              <a:t> will change depending of user stats</a:t>
            </a:r>
            <a:endParaRPr lang="en-US" dirty="0"/>
          </a:p>
        </p:txBody>
      </p:sp>
      <p:cxnSp>
        <p:nvCxnSpPr>
          <p:cNvPr id="37" name="Elbow Connector 36"/>
          <p:cNvCxnSpPr>
            <a:stCxn id="24" idx="3"/>
          </p:cNvCxnSpPr>
          <p:nvPr/>
        </p:nvCxnSpPr>
        <p:spPr>
          <a:xfrm>
            <a:off x="7870035" y="5448300"/>
            <a:ext cx="2480465" cy="418418"/>
          </a:xfrm>
          <a:prstGeom prst="bentConnector3">
            <a:avLst>
              <a:gd name="adj1" fmla="val 66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50500" y="56642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Modal with all  user </a:t>
            </a:r>
            <a:r>
              <a:rPr lang="en-US" dirty="0" err="1" smtClean="0"/>
              <a:t>transation</a:t>
            </a:r>
            <a:r>
              <a:rPr lang="en-US" dirty="0" err="1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1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51300" y="228600"/>
            <a:ext cx="5549900" cy="6629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051300" y="5969000"/>
            <a:ext cx="55499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Copyright @</a:t>
            </a:r>
            <a:r>
              <a:rPr lang="en-US" dirty="0" err="1" smtClean="0">
                <a:solidFill>
                  <a:srgbClr val="FF0000"/>
                </a:solidFill>
              </a:rPr>
              <a:t>cryptochainmarket</a:t>
            </a:r>
            <a:r>
              <a:rPr lang="en-US" dirty="0" smtClean="0">
                <a:solidFill>
                  <a:srgbClr val="FF0000"/>
                </a:solidFill>
              </a:rPr>
              <a:t> 2022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8900" y="114300"/>
            <a:ext cx="5702300" cy="1455358"/>
            <a:chOff x="3644900" y="237521"/>
            <a:chExt cx="5702300" cy="1455358"/>
          </a:xfrm>
        </p:grpSpPr>
        <p:sp>
          <p:nvSpPr>
            <p:cNvPr id="5" name="Rounded Rectangle 4"/>
            <p:cNvSpPr/>
            <p:nvPr/>
          </p:nvSpPr>
          <p:spPr>
            <a:xfrm>
              <a:off x="3797300" y="381000"/>
              <a:ext cx="5549900" cy="1168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rgbClr val="FF0000"/>
                  </a:solidFill>
                </a:rPr>
                <a:t>Cryptochain</a:t>
              </a:r>
              <a:r>
                <a:rPr lang="en-US" b="1" dirty="0" smtClean="0">
                  <a:solidFill>
                    <a:srgbClr val="FF0000"/>
                  </a:solidFill>
                </a:rPr>
                <a:t> Market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900" y="237521"/>
              <a:ext cx="1693870" cy="1455358"/>
            </a:xfrm>
            <a:prstGeom prst="rect">
              <a:avLst/>
            </a:prstGeom>
          </p:spPr>
        </p:pic>
      </p:grpSp>
      <p:sp>
        <p:nvSpPr>
          <p:cNvPr id="7" name="Rounded Rectangle 6"/>
          <p:cNvSpPr/>
          <p:nvPr/>
        </p:nvSpPr>
        <p:spPr>
          <a:xfrm>
            <a:off x="4051300" y="1426179"/>
            <a:ext cx="5549900" cy="6566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Checkout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52900" y="2222500"/>
            <a:ext cx="1625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Item img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52900" y="3429000"/>
            <a:ext cx="1625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Item img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67400" y="2590800"/>
            <a:ext cx="1358900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Item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67400" y="3581400"/>
            <a:ext cx="1358900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Item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378700" y="2603500"/>
            <a:ext cx="800100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97750" y="3543300"/>
            <a:ext cx="781050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699500" y="2673350"/>
            <a:ext cx="279400" cy="342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8737600" y="2680908"/>
            <a:ext cx="203200" cy="3353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699500" y="3562350"/>
            <a:ext cx="279400" cy="342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8737600" y="3587751"/>
            <a:ext cx="190500" cy="3353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965700" y="5270500"/>
            <a:ext cx="4093365" cy="48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Proceed to checkout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13250" y="4572000"/>
            <a:ext cx="4826000" cy="57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419600" y="4572000"/>
            <a:ext cx="1092200" cy="57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To pay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46850" y="4572000"/>
            <a:ext cx="1930400" cy="57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0.12BTC/1000usd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051300" y="3302000"/>
            <a:ext cx="554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51300" y="4495800"/>
            <a:ext cx="554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40183" y="621618"/>
            <a:ext cx="2423717" cy="5245100"/>
            <a:chOff x="840183" y="621618"/>
            <a:chExt cx="2423717" cy="5245100"/>
          </a:xfrm>
        </p:grpSpPr>
        <p:sp>
          <p:nvSpPr>
            <p:cNvPr id="32" name="Rounded Rectangle 31"/>
            <p:cNvSpPr/>
            <p:nvPr/>
          </p:nvSpPr>
          <p:spPr>
            <a:xfrm rot="16200000">
              <a:off x="-1401367" y="2863168"/>
              <a:ext cx="5245100" cy="762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Checkout page design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943100" y="2743200"/>
              <a:ext cx="1320800" cy="83185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To code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Right Brace 34"/>
          <p:cNvSpPr/>
          <p:nvPr/>
        </p:nvSpPr>
        <p:spPr>
          <a:xfrm>
            <a:off x="10096500" y="2673350"/>
            <a:ext cx="635000" cy="1682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896600" y="3289300"/>
            <a:ext cx="100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selected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40183" y="621618"/>
            <a:ext cx="2423717" cy="5245100"/>
            <a:chOff x="840183" y="621618"/>
            <a:chExt cx="2423717" cy="5245100"/>
          </a:xfrm>
        </p:grpSpPr>
        <p:sp>
          <p:nvSpPr>
            <p:cNvPr id="3" name="Rounded Rectangle 2"/>
            <p:cNvSpPr/>
            <p:nvPr/>
          </p:nvSpPr>
          <p:spPr>
            <a:xfrm rot="16200000">
              <a:off x="-1401367" y="2863168"/>
              <a:ext cx="5245100" cy="762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Seller register design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1943100" y="2743200"/>
              <a:ext cx="1320800" cy="83185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To code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08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40183" y="621618"/>
            <a:ext cx="2423717" cy="5245100"/>
            <a:chOff x="840183" y="621618"/>
            <a:chExt cx="2423717" cy="5245100"/>
          </a:xfrm>
        </p:grpSpPr>
        <p:sp>
          <p:nvSpPr>
            <p:cNvPr id="3" name="Rounded Rectangle 2"/>
            <p:cNvSpPr/>
            <p:nvPr/>
          </p:nvSpPr>
          <p:spPr>
            <a:xfrm rot="16200000">
              <a:off x="-1401367" y="2863168"/>
              <a:ext cx="5245100" cy="762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Admin approve seller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1943100" y="2743200"/>
              <a:ext cx="1320800" cy="83185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To code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4140200" y="457200"/>
            <a:ext cx="5753100" cy="6400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113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CRYPTOCHAIN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CRYPTOCHAIN </dc:title>
  <dc:creator>User</dc:creator>
  <cp:lastModifiedBy>User</cp:lastModifiedBy>
  <cp:revision>13</cp:revision>
  <dcterms:created xsi:type="dcterms:W3CDTF">2022-06-10T13:14:41Z</dcterms:created>
  <dcterms:modified xsi:type="dcterms:W3CDTF">2022-06-10T17:05:46Z</dcterms:modified>
</cp:coreProperties>
</file>