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6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>
        <p:scale>
          <a:sx n="100" d="100"/>
          <a:sy n="100" d="100"/>
        </p:scale>
        <p:origin x="6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Analysis of Microbrewery Data</a:t>
            </a:r>
            <a:br>
              <a:rPr lang="en-US" sz="3400"/>
            </a:br>
            <a:r>
              <a:rPr lang="en-US" sz="340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65256" y="1501551"/>
            <a:ext cx="3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alcohol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245097" y="160256"/>
            <a:ext cx="881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Action point for further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1346D-E4B7-4632-BE28-427D19E63DD4}"/>
              </a:ext>
            </a:extLst>
          </p:cNvPr>
          <p:cNvSpPr txBox="1"/>
          <p:nvPr/>
        </p:nvSpPr>
        <p:spPr>
          <a:xfrm>
            <a:off x="386499" y="806586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Normalize style to data so comparisons can be drawn between beers of the same style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This can be completed with SME’s that Budweiser has on staff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Obtain volumetric data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How much beer and of what types is a key measure in gauging the various markets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Analysis of Microbrewery Data Emphasizing ABV IBU Style and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Adam Ruthford</cp:lastModifiedBy>
  <cp:revision>1</cp:revision>
  <dcterms:created xsi:type="dcterms:W3CDTF">2019-10-24T00:49:41Z</dcterms:created>
  <dcterms:modified xsi:type="dcterms:W3CDTF">2019-10-24T00:49:44Z</dcterms:modified>
</cp:coreProperties>
</file>