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100" d="100"/>
          <a:sy n="100" d="100"/>
        </p:scale>
        <p:origin x="6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111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111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111066" y="2293537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111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111066" y="2996907"/>
        <a:ext cx="4320000" cy="434081"/>
      </dsp:txXfrm>
    </dsp:sp>
    <dsp:sp modelId="{207119CF-9C6E-4E2C-A681-87CE634D7A14}">
      <dsp:nvSpPr>
        <dsp:cNvPr id="0" name=""/>
        <dsp:cNvSpPr/>
      </dsp:nvSpPr>
      <dsp:spPr>
        <a:xfrm>
          <a:off x="5187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187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187066" y="2293537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187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187066" y="2996907"/>
        <a:ext cx="4320000" cy="43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Specificity.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78918" y="1109144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breweries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1458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925</Words>
  <Application>Microsoft Office PowerPoint</Application>
  <PresentationFormat>Widescreen</PresentationFormat>
  <Paragraphs>206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Analysis of Microbrewery Data Emphasizing ABV IBU Style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Additional Analysis</vt:lpstr>
      <vt:lpstr>Additional Analysis Continued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2</cp:revision>
  <dcterms:created xsi:type="dcterms:W3CDTF">2019-10-25T17:29:57Z</dcterms:created>
  <dcterms:modified xsi:type="dcterms:W3CDTF">2019-10-25T17:39:03Z</dcterms:modified>
</cp:coreProperties>
</file>