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755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755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755062" y="1722965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755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755062" y="2433638"/>
        <a:ext cx="4320000" cy="776269"/>
      </dsp:txXfrm>
    </dsp:sp>
    <dsp:sp modelId="{207119CF-9C6E-4E2C-A681-87CE634D7A14}">
      <dsp:nvSpPr>
        <dsp:cNvPr id="0" name=""/>
        <dsp:cNvSpPr/>
      </dsp:nvSpPr>
      <dsp:spPr>
        <a:xfrm>
          <a:off x="5831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831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831062" y="1722965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831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831062" y="2433638"/>
        <a:ext cx="4320000" cy="77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CZE_6JdLI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Analysis of Microbrewery Data</a:t>
            </a:r>
            <a:br>
              <a:rPr lang="en-US" sz="3400"/>
            </a:br>
            <a:r>
              <a:rPr lang="en-US" sz="340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Precision.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80114" y="1179151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breweries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1757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2036-58F6-457E-983E-1A5796B4FA34}"/>
              </a:ext>
            </a:extLst>
          </p:cNvPr>
          <p:cNvSpPr txBox="1"/>
          <p:nvPr/>
        </p:nvSpPr>
        <p:spPr>
          <a:xfrm>
            <a:off x="386499" y="593888"/>
            <a:ext cx="68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Adam </a:t>
            </a:r>
            <a:r>
              <a:rPr lang="en-US" dirty="0" err="1"/>
              <a:t>Ruthford’s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video:</a:t>
            </a:r>
          </a:p>
          <a:p>
            <a:r>
              <a:rPr lang="en-US" dirty="0">
                <a:hlinkClick r:id="rId2"/>
              </a:rPr>
              <a:t>https://youtu.be/xCZE_6JdLIo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943</Words>
  <Application>Microsoft Office PowerPoint</Application>
  <PresentationFormat>Widescreen</PresentationFormat>
  <Paragraphs>208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Analysis of Microbrewery Data Emphasizing ABV IBU Style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ANOVA by Region</vt:lpstr>
      <vt:lpstr>ANOVA by Region Continued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Adam Ruthford</cp:lastModifiedBy>
  <cp:revision>8</cp:revision>
  <dcterms:created xsi:type="dcterms:W3CDTF">2019-10-25T18:08:00Z</dcterms:created>
  <dcterms:modified xsi:type="dcterms:W3CDTF">2019-10-26T00:08:00Z</dcterms:modified>
</cp:coreProperties>
</file>