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57" r:id="rId4"/>
    <p:sldId id="260" r:id="rId5"/>
    <p:sldId id="259" r:id="rId6"/>
    <p:sldId id="266" r:id="rId7"/>
    <p:sldId id="263" r:id="rId8"/>
    <p:sldId id="264" r:id="rId9"/>
    <p:sldId id="265" r:id="rId10"/>
    <p:sldId id="267" r:id="rId11"/>
    <p:sldId id="268" r:id="rId12"/>
    <p:sldId id="272" r:id="rId13"/>
    <p:sldId id="273" r:id="rId14"/>
    <p:sldId id="274" r:id="rId15"/>
    <p:sldId id="25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26.png"/><Relationship Id="rId6" Type="http://schemas.openxmlformats.org/officeDocument/2006/relationships/image" Target="../media/image19.svg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DEE6-16DB-4B15-B0E0-D874EDAA417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EAFEEFD-A148-4406-9958-14AD07A04653}">
      <dgm:prSet custT="1"/>
      <dgm:spPr/>
      <dgm:t>
        <a:bodyPr/>
        <a:lstStyle/>
        <a:p>
          <a:pPr>
            <a:defRPr b="1"/>
          </a:pPr>
          <a:r>
            <a:rPr lang="en-US" sz="1800" dirty="0"/>
            <a:t>Understand how data was cleaned</a:t>
          </a:r>
        </a:p>
      </dgm:t>
    </dgm:pt>
    <dgm:pt modelId="{6B044443-7C85-40BD-A3CD-4D05E5839C57}" type="parTrans" cxnId="{AD32E3F3-4B83-4CA2-BD65-572B8926F795}">
      <dgm:prSet/>
      <dgm:spPr/>
      <dgm:t>
        <a:bodyPr/>
        <a:lstStyle/>
        <a:p>
          <a:endParaRPr lang="en-US"/>
        </a:p>
      </dgm:t>
    </dgm:pt>
    <dgm:pt modelId="{0BCAF103-C810-4CE4-9F15-604498CC2E73}" type="sibTrans" cxnId="{AD32E3F3-4B83-4CA2-BD65-572B8926F795}">
      <dgm:prSet/>
      <dgm:spPr/>
      <dgm:t>
        <a:bodyPr/>
        <a:lstStyle/>
        <a:p>
          <a:endParaRPr lang="en-US"/>
        </a:p>
      </dgm:t>
    </dgm:pt>
    <dgm:pt modelId="{9DF315FF-117A-4C54-BAFE-28F1E4CBAF65}">
      <dgm:prSet/>
      <dgm:spPr/>
      <dgm:t>
        <a:bodyPr/>
        <a:lstStyle/>
        <a:p>
          <a:pPr>
            <a:defRPr b="1"/>
          </a:pPr>
          <a:r>
            <a:rPr lang="en-US" dirty="0"/>
            <a:t>Show statistics on:</a:t>
          </a:r>
        </a:p>
      </dgm:t>
    </dgm:pt>
    <dgm:pt modelId="{6C104CF9-0FFB-4FBA-BE11-11E4294FA337}" type="parTrans" cxnId="{DDCD1CC9-0A14-4584-8587-86CEDB3EAA59}">
      <dgm:prSet/>
      <dgm:spPr/>
      <dgm:t>
        <a:bodyPr/>
        <a:lstStyle/>
        <a:p>
          <a:endParaRPr lang="en-US"/>
        </a:p>
      </dgm:t>
    </dgm:pt>
    <dgm:pt modelId="{154D5D16-AB47-4DEB-A340-308757D86D88}" type="sibTrans" cxnId="{DDCD1CC9-0A14-4584-8587-86CEDB3EAA59}">
      <dgm:prSet/>
      <dgm:spPr/>
      <dgm:t>
        <a:bodyPr/>
        <a:lstStyle/>
        <a:p>
          <a:endParaRPr lang="en-US"/>
        </a:p>
      </dgm:t>
    </dgm:pt>
    <dgm:pt modelId="{D4E7AE06-3120-458F-8B42-10E82F0B6976}">
      <dgm:prSet/>
      <dgm:spPr/>
      <dgm:t>
        <a:bodyPr/>
        <a:lstStyle/>
        <a:p>
          <a:r>
            <a:rPr lang="en-US" dirty="0"/>
            <a:t>ABV percent</a:t>
          </a:r>
        </a:p>
      </dgm:t>
    </dgm:pt>
    <dgm:pt modelId="{710C6EFF-39AA-4D51-9561-01365888D717}" type="parTrans" cxnId="{3DE1A0DA-96B1-477B-A3BE-1E37113736B3}">
      <dgm:prSet/>
      <dgm:spPr/>
      <dgm:t>
        <a:bodyPr/>
        <a:lstStyle/>
        <a:p>
          <a:endParaRPr lang="en-US"/>
        </a:p>
      </dgm:t>
    </dgm:pt>
    <dgm:pt modelId="{37FDE9A4-B749-40B2-A76F-65E089F96BE6}" type="sibTrans" cxnId="{3DE1A0DA-96B1-477B-A3BE-1E37113736B3}">
      <dgm:prSet/>
      <dgm:spPr/>
      <dgm:t>
        <a:bodyPr/>
        <a:lstStyle/>
        <a:p>
          <a:endParaRPr lang="en-US"/>
        </a:p>
      </dgm:t>
    </dgm:pt>
    <dgm:pt modelId="{62C8B258-C449-41FF-BFDA-19D675E9932E}">
      <dgm:prSet/>
      <dgm:spPr/>
      <dgm:t>
        <a:bodyPr/>
        <a:lstStyle/>
        <a:p>
          <a:r>
            <a:rPr lang="en-US" dirty="0"/>
            <a:t>IBU rating</a:t>
          </a:r>
        </a:p>
      </dgm:t>
    </dgm:pt>
    <dgm:pt modelId="{DA2ED7AC-FF05-48FC-8E02-68AA9E96424E}" type="parTrans" cxnId="{3E47C0A5-D6FA-48A1-85C1-CB7FB484EB90}">
      <dgm:prSet/>
      <dgm:spPr/>
      <dgm:t>
        <a:bodyPr/>
        <a:lstStyle/>
        <a:p>
          <a:endParaRPr lang="en-US"/>
        </a:p>
      </dgm:t>
    </dgm:pt>
    <dgm:pt modelId="{118DC754-47D5-4982-ABCC-A1ED6295B4D0}" type="sibTrans" cxnId="{3E47C0A5-D6FA-48A1-85C1-CB7FB484EB90}">
      <dgm:prSet/>
      <dgm:spPr/>
      <dgm:t>
        <a:bodyPr/>
        <a:lstStyle/>
        <a:p>
          <a:endParaRPr lang="en-US"/>
        </a:p>
      </dgm:t>
    </dgm:pt>
    <dgm:pt modelId="{EF1AEB63-F129-4811-BEFE-587E0B27630A}">
      <dgm:prSet/>
      <dgm:spPr/>
      <dgm:t>
        <a:bodyPr/>
        <a:lstStyle/>
        <a:p>
          <a:r>
            <a:rPr lang="en-US" dirty="0"/>
            <a:t>Breweries by State</a:t>
          </a:r>
        </a:p>
      </dgm:t>
    </dgm:pt>
    <dgm:pt modelId="{EA1F9F73-FD4C-4219-B51D-6938306C83FC}" type="parTrans" cxnId="{542943DF-3616-4107-96F7-7F2DD9FC90C3}">
      <dgm:prSet/>
      <dgm:spPr/>
      <dgm:t>
        <a:bodyPr/>
        <a:lstStyle/>
        <a:p>
          <a:endParaRPr lang="en-US"/>
        </a:p>
      </dgm:t>
    </dgm:pt>
    <dgm:pt modelId="{401CE64F-8DFD-4281-A7C7-65989BC59F89}" type="sibTrans" cxnId="{542943DF-3616-4107-96F7-7F2DD9FC90C3}">
      <dgm:prSet/>
      <dgm:spPr/>
      <dgm:t>
        <a:bodyPr/>
        <a:lstStyle/>
        <a:p>
          <a:endParaRPr lang="en-US"/>
        </a:p>
      </dgm:t>
    </dgm:pt>
    <dgm:pt modelId="{1285149A-0154-434E-BA0D-635006649078}">
      <dgm:prSet custT="1"/>
      <dgm:spPr/>
      <dgm:t>
        <a:bodyPr/>
        <a:lstStyle/>
        <a:p>
          <a:pPr>
            <a:defRPr b="1"/>
          </a:pPr>
          <a:r>
            <a:rPr lang="en-US" sz="1800" dirty="0"/>
            <a:t>Identify Trends between ABV and IBU</a:t>
          </a:r>
        </a:p>
      </dgm:t>
    </dgm:pt>
    <dgm:pt modelId="{DB92A31C-8854-4549-A195-66A89FF9F108}" type="parTrans" cxnId="{A883DD44-677F-4371-AFDD-0BE5439E9DAC}">
      <dgm:prSet/>
      <dgm:spPr/>
      <dgm:t>
        <a:bodyPr/>
        <a:lstStyle/>
        <a:p>
          <a:endParaRPr lang="en-US"/>
        </a:p>
      </dgm:t>
    </dgm:pt>
    <dgm:pt modelId="{B2ABF4CA-DFB3-417F-BA40-48DC868C5856}" type="sibTrans" cxnId="{A883DD44-677F-4371-AFDD-0BE5439E9DAC}">
      <dgm:prSet/>
      <dgm:spPr/>
      <dgm:t>
        <a:bodyPr/>
        <a:lstStyle/>
        <a:p>
          <a:endParaRPr lang="en-US"/>
        </a:p>
      </dgm:t>
    </dgm:pt>
    <dgm:pt modelId="{118A5DA7-3E7C-47B9-ACCC-57DC05726860}">
      <dgm:prSet custT="1"/>
      <dgm:spPr/>
      <dgm:t>
        <a:bodyPr/>
        <a:lstStyle/>
        <a:p>
          <a:pPr>
            <a:defRPr b="1"/>
          </a:pPr>
          <a:r>
            <a:rPr lang="en-US" sz="1800" dirty="0"/>
            <a:t>Additional Analysis</a:t>
          </a:r>
        </a:p>
      </dgm:t>
    </dgm:pt>
    <dgm:pt modelId="{9E53A529-3D34-44A1-90F8-1C451E51D041}" type="parTrans" cxnId="{47A9266A-1C05-46AB-AD43-1D1D64AC8721}">
      <dgm:prSet/>
      <dgm:spPr/>
      <dgm:t>
        <a:bodyPr/>
        <a:lstStyle/>
        <a:p>
          <a:endParaRPr lang="en-US"/>
        </a:p>
      </dgm:t>
    </dgm:pt>
    <dgm:pt modelId="{D34AFD9A-6E19-4B43-B68C-A53E86604ACE}" type="sibTrans" cxnId="{47A9266A-1C05-46AB-AD43-1D1D64AC8721}">
      <dgm:prSet/>
      <dgm:spPr/>
      <dgm:t>
        <a:bodyPr/>
        <a:lstStyle/>
        <a:p>
          <a:endParaRPr lang="en-US"/>
        </a:p>
      </dgm:t>
    </dgm:pt>
    <dgm:pt modelId="{5BCDEE6A-8609-4213-AC5E-CECD72AC4023}" type="pres">
      <dgm:prSet presAssocID="{A3E6DEE6-16DB-4B15-B0E0-D874EDAA417D}" presName="root" presStyleCnt="0">
        <dgm:presLayoutVars>
          <dgm:dir/>
          <dgm:resizeHandles val="exact"/>
        </dgm:presLayoutVars>
      </dgm:prSet>
      <dgm:spPr/>
    </dgm:pt>
    <dgm:pt modelId="{61111ECA-AEA3-4E46-9BC5-85F724224829}" type="pres">
      <dgm:prSet presAssocID="{BEAFEEFD-A148-4406-9958-14AD07A04653}" presName="compNode" presStyleCnt="0"/>
      <dgm:spPr/>
    </dgm:pt>
    <dgm:pt modelId="{D3A96C08-165A-4064-B792-FCCF5B9B650E}" type="pres">
      <dgm:prSet presAssocID="{BEAFEEFD-A148-4406-9958-14AD07A04653}" presName="iconRect" presStyleLbl="node1" presStyleIdx="0" presStyleCnt="4" custLinFactX="94196" custLinFactY="-100000" custLinFactNeighborX="100000" custLinFactNeighborY="-1120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663D14-4F53-48AF-A4D1-6F8C23F2F77A}" type="pres">
      <dgm:prSet presAssocID="{BEAFEEFD-A148-4406-9958-14AD07A04653}" presName="iconSpace" presStyleCnt="0"/>
      <dgm:spPr/>
    </dgm:pt>
    <dgm:pt modelId="{2F63CF5C-C401-424F-B836-8808BC23D970}" type="pres">
      <dgm:prSet presAssocID="{BEAFEEFD-A148-4406-9958-14AD07A04653}" presName="parTx" presStyleLbl="revTx" presStyleIdx="0" presStyleCnt="8" custLinFactY="-73209" custLinFactNeighborX="48438" custLinFactNeighborY="-100000">
        <dgm:presLayoutVars>
          <dgm:chMax val="0"/>
          <dgm:chPref val="0"/>
        </dgm:presLayoutVars>
      </dgm:prSet>
      <dgm:spPr/>
    </dgm:pt>
    <dgm:pt modelId="{7C1FDBB5-55C7-4BBF-BEC9-FDB80F15364C}" type="pres">
      <dgm:prSet presAssocID="{BEAFEEFD-A148-4406-9958-14AD07A04653}" presName="txSpace" presStyleCnt="0"/>
      <dgm:spPr/>
    </dgm:pt>
    <dgm:pt modelId="{C7DC3575-99AD-42C8-A3A3-90504A785788}" type="pres">
      <dgm:prSet presAssocID="{BEAFEEFD-A148-4406-9958-14AD07A04653}" presName="desTx" presStyleLbl="revTx" presStyleIdx="1" presStyleCnt="8">
        <dgm:presLayoutVars/>
      </dgm:prSet>
      <dgm:spPr/>
    </dgm:pt>
    <dgm:pt modelId="{8DFF1593-F5C3-4D85-B53D-978B13D57A2E}" type="pres">
      <dgm:prSet presAssocID="{0BCAF103-C810-4CE4-9F15-604498CC2E73}" presName="sibTrans" presStyleCnt="0"/>
      <dgm:spPr/>
    </dgm:pt>
    <dgm:pt modelId="{5FC7308F-4DEE-4F5B-8FDD-6B81068BC94A}" type="pres">
      <dgm:prSet presAssocID="{9DF315FF-117A-4C54-BAFE-28F1E4CBAF65}" presName="compNode" presStyleCnt="0"/>
      <dgm:spPr/>
    </dgm:pt>
    <dgm:pt modelId="{3C6DEA22-EE4B-440A-87B9-17309A8C8385}" type="pres">
      <dgm:prSet presAssocID="{9DF315FF-117A-4C54-BAFE-28F1E4CBAF65}" presName="iconRect" presStyleLbl="node1" presStyleIdx="1" presStyleCnt="4" custLinFactX="19463" custLinFactY="27323" custLinFactNeighborX="1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0CE9833E-57E1-4C9C-8013-55244DEABB25}" type="pres">
      <dgm:prSet presAssocID="{9DF315FF-117A-4C54-BAFE-28F1E4CBAF65}" presName="iconSpace" presStyleCnt="0"/>
      <dgm:spPr/>
    </dgm:pt>
    <dgm:pt modelId="{0C977D1A-F5E8-4753-86D1-D28885D6E7F3}" type="pres">
      <dgm:prSet presAssocID="{9DF315FF-117A-4C54-BAFE-28F1E4CBAF65}" presName="parTx" presStyleLbl="revTx" presStyleIdx="2" presStyleCnt="8" custScaleX="132102" custLinFactY="6561" custLinFactNeighborX="41263" custLinFactNeighborY="100000">
        <dgm:presLayoutVars>
          <dgm:chMax val="0"/>
          <dgm:chPref val="0"/>
        </dgm:presLayoutVars>
      </dgm:prSet>
      <dgm:spPr/>
    </dgm:pt>
    <dgm:pt modelId="{67FE4172-74C7-4ECE-B0A7-255A20560186}" type="pres">
      <dgm:prSet presAssocID="{9DF315FF-117A-4C54-BAFE-28F1E4CBAF65}" presName="txSpace" presStyleCnt="0"/>
      <dgm:spPr/>
    </dgm:pt>
    <dgm:pt modelId="{BCFE374A-51E9-4C3E-8B3C-BB5F555C1D44}" type="pres">
      <dgm:prSet presAssocID="{9DF315FF-117A-4C54-BAFE-28F1E4CBAF65}" presName="desTx" presStyleLbl="revTx" presStyleIdx="3" presStyleCnt="8" custScaleX="122060" custLinFactNeighborX="34360" custLinFactNeighborY="97888">
        <dgm:presLayoutVars/>
      </dgm:prSet>
      <dgm:spPr/>
    </dgm:pt>
    <dgm:pt modelId="{562522BF-49BD-4503-8A8D-1729EE27C55B}" type="pres">
      <dgm:prSet presAssocID="{154D5D16-AB47-4DEB-A340-308757D86D88}" presName="sibTrans" presStyleCnt="0"/>
      <dgm:spPr/>
    </dgm:pt>
    <dgm:pt modelId="{AC8DF956-C5B2-4406-B320-9EBEFCA72701}" type="pres">
      <dgm:prSet presAssocID="{1285149A-0154-434E-BA0D-635006649078}" presName="compNode" presStyleCnt="0"/>
      <dgm:spPr/>
    </dgm:pt>
    <dgm:pt modelId="{03EA5FEA-744D-4322-B59F-934496C40435}" type="pres">
      <dgm:prSet presAssocID="{1285149A-0154-434E-BA0D-635006649078}" presName="iconRect" presStyleLbl="node1" presStyleIdx="2" presStyleCnt="4" custLinFactX="72179" custLinFactY="-96530" custLinFactNeighborX="10000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97CAE0B-4048-4075-A1F8-4A3C35A953C4}" type="pres">
      <dgm:prSet presAssocID="{1285149A-0154-434E-BA0D-635006649078}" presName="iconSpace" presStyleCnt="0"/>
      <dgm:spPr/>
    </dgm:pt>
    <dgm:pt modelId="{342BBAEB-1BFF-4D68-94BD-7077CC8FEC15}" type="pres">
      <dgm:prSet presAssocID="{1285149A-0154-434E-BA0D-635006649078}" presName="parTx" presStyleLbl="revTx" presStyleIdx="4" presStyleCnt="8" custScaleX="128085" custLinFactY="-71136" custLinFactNeighborX="39332" custLinFactNeighborY="-100000">
        <dgm:presLayoutVars>
          <dgm:chMax val="0"/>
          <dgm:chPref val="0"/>
        </dgm:presLayoutVars>
      </dgm:prSet>
      <dgm:spPr/>
    </dgm:pt>
    <dgm:pt modelId="{FF55B426-31E9-42C6-9F24-B3DBFC847C79}" type="pres">
      <dgm:prSet presAssocID="{1285149A-0154-434E-BA0D-635006649078}" presName="txSpace" presStyleCnt="0"/>
      <dgm:spPr/>
    </dgm:pt>
    <dgm:pt modelId="{2FC59D7B-4164-4CA4-BFCE-21B39EFF84AB}" type="pres">
      <dgm:prSet presAssocID="{1285149A-0154-434E-BA0D-635006649078}" presName="desTx" presStyleLbl="revTx" presStyleIdx="5" presStyleCnt="8">
        <dgm:presLayoutVars/>
      </dgm:prSet>
      <dgm:spPr/>
    </dgm:pt>
    <dgm:pt modelId="{7031894C-A2DA-402D-BA91-5C65841B2931}" type="pres">
      <dgm:prSet presAssocID="{B2ABF4CA-DFB3-417F-BA40-48DC868C5856}" presName="sibTrans" presStyleCnt="0"/>
      <dgm:spPr/>
    </dgm:pt>
    <dgm:pt modelId="{1F78380D-BF03-43E1-BDA2-E239F9EF69FD}" type="pres">
      <dgm:prSet presAssocID="{118A5DA7-3E7C-47B9-ACCC-57DC05726860}" presName="compNode" presStyleCnt="0"/>
      <dgm:spPr/>
    </dgm:pt>
    <dgm:pt modelId="{7AF452CD-4C6B-4956-877C-39A02FF1F8D2}" type="pres">
      <dgm:prSet presAssocID="{118A5DA7-3E7C-47B9-ACCC-57DC05726860}" presName="iconRect" presStyleLbl="node1" presStyleIdx="3" presStyleCnt="4" custLinFactY="34967" custLinFactNeighborX="-6144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9405DC1-94E8-47CC-A7E4-A497AB737E7E}" type="pres">
      <dgm:prSet presAssocID="{118A5DA7-3E7C-47B9-ACCC-57DC05726860}" presName="iconSpace" presStyleCnt="0"/>
      <dgm:spPr/>
    </dgm:pt>
    <dgm:pt modelId="{BBE7A80B-862F-4957-80B8-250823EA9025}" type="pres">
      <dgm:prSet presAssocID="{118A5DA7-3E7C-47B9-ACCC-57DC05726860}" presName="parTx" presStyleLbl="revTx" presStyleIdx="6" presStyleCnt="8" custScaleX="147899" custScaleY="75416" custLinFactY="18140" custLinFactNeighborX="-22394" custLinFactNeighborY="100000">
        <dgm:presLayoutVars>
          <dgm:chMax val="0"/>
          <dgm:chPref val="0"/>
        </dgm:presLayoutVars>
      </dgm:prSet>
      <dgm:spPr/>
    </dgm:pt>
    <dgm:pt modelId="{51BB6584-B760-4C79-810D-89858D3162D6}" type="pres">
      <dgm:prSet presAssocID="{118A5DA7-3E7C-47B9-ACCC-57DC05726860}" presName="txSpace" presStyleCnt="0"/>
      <dgm:spPr/>
    </dgm:pt>
    <dgm:pt modelId="{C5FA8353-48BF-4FD4-B562-923C1A8F2B6D}" type="pres">
      <dgm:prSet presAssocID="{118A5DA7-3E7C-47B9-ACCC-57DC05726860}" presName="desTx" presStyleLbl="revTx" presStyleIdx="7" presStyleCnt="8">
        <dgm:presLayoutVars/>
      </dgm:prSet>
      <dgm:spPr/>
    </dgm:pt>
  </dgm:ptLst>
  <dgm:cxnLst>
    <dgm:cxn modelId="{99528C20-ABEF-4F75-88DD-37E43EAA3800}" type="presOf" srcId="{D4E7AE06-3120-458F-8B42-10E82F0B6976}" destId="{BCFE374A-51E9-4C3E-8B3C-BB5F555C1D44}" srcOrd="0" destOrd="0" presId="urn:microsoft.com/office/officeart/2018/2/layout/IconLabelDescriptionList"/>
    <dgm:cxn modelId="{D347EA43-DB4B-4C13-AC58-F465B5EF3896}" type="presOf" srcId="{9DF315FF-117A-4C54-BAFE-28F1E4CBAF65}" destId="{0C977D1A-F5E8-4753-86D1-D28885D6E7F3}" srcOrd="0" destOrd="0" presId="urn:microsoft.com/office/officeart/2018/2/layout/IconLabelDescriptionList"/>
    <dgm:cxn modelId="{A883DD44-677F-4371-AFDD-0BE5439E9DAC}" srcId="{A3E6DEE6-16DB-4B15-B0E0-D874EDAA417D}" destId="{1285149A-0154-434E-BA0D-635006649078}" srcOrd="2" destOrd="0" parTransId="{DB92A31C-8854-4549-A195-66A89FF9F108}" sibTransId="{B2ABF4CA-DFB3-417F-BA40-48DC868C5856}"/>
    <dgm:cxn modelId="{47A9266A-1C05-46AB-AD43-1D1D64AC8721}" srcId="{A3E6DEE6-16DB-4B15-B0E0-D874EDAA417D}" destId="{118A5DA7-3E7C-47B9-ACCC-57DC05726860}" srcOrd="3" destOrd="0" parTransId="{9E53A529-3D34-44A1-90F8-1C451E51D041}" sibTransId="{D34AFD9A-6E19-4B43-B68C-A53E86604ACE}"/>
    <dgm:cxn modelId="{8ABF7A6D-386B-4526-A8F6-801B97B9215B}" type="presOf" srcId="{EF1AEB63-F129-4811-BEFE-587E0B27630A}" destId="{BCFE374A-51E9-4C3E-8B3C-BB5F555C1D44}" srcOrd="0" destOrd="2" presId="urn:microsoft.com/office/officeart/2018/2/layout/IconLabelDescriptionList"/>
    <dgm:cxn modelId="{E84D2B70-12EB-4FC7-8D85-3ACF5E87E350}" type="presOf" srcId="{1285149A-0154-434E-BA0D-635006649078}" destId="{342BBAEB-1BFF-4D68-94BD-7077CC8FEC15}" srcOrd="0" destOrd="0" presId="urn:microsoft.com/office/officeart/2018/2/layout/IconLabelDescriptionList"/>
    <dgm:cxn modelId="{0759E097-1143-440C-9561-163D0383A33B}" type="presOf" srcId="{118A5DA7-3E7C-47B9-ACCC-57DC05726860}" destId="{BBE7A80B-862F-4957-80B8-250823EA9025}" srcOrd="0" destOrd="0" presId="urn:microsoft.com/office/officeart/2018/2/layout/IconLabelDescriptionList"/>
    <dgm:cxn modelId="{3E47C0A5-D6FA-48A1-85C1-CB7FB484EB90}" srcId="{9DF315FF-117A-4C54-BAFE-28F1E4CBAF65}" destId="{62C8B258-C449-41FF-BFDA-19D675E9932E}" srcOrd="1" destOrd="0" parTransId="{DA2ED7AC-FF05-48FC-8E02-68AA9E96424E}" sibTransId="{118DC754-47D5-4982-ABCC-A1ED6295B4D0}"/>
    <dgm:cxn modelId="{3BD887B1-F670-497B-8105-3E9D0AF64E9A}" type="presOf" srcId="{BEAFEEFD-A148-4406-9958-14AD07A04653}" destId="{2F63CF5C-C401-424F-B836-8808BC23D970}" srcOrd="0" destOrd="0" presId="urn:microsoft.com/office/officeart/2018/2/layout/IconLabelDescriptionList"/>
    <dgm:cxn modelId="{DDCD1CC9-0A14-4584-8587-86CEDB3EAA59}" srcId="{A3E6DEE6-16DB-4B15-B0E0-D874EDAA417D}" destId="{9DF315FF-117A-4C54-BAFE-28F1E4CBAF65}" srcOrd="1" destOrd="0" parTransId="{6C104CF9-0FFB-4FBA-BE11-11E4294FA337}" sibTransId="{154D5D16-AB47-4DEB-A340-308757D86D88}"/>
    <dgm:cxn modelId="{87878EC9-C48B-4266-97DB-FDB125301133}" type="presOf" srcId="{A3E6DEE6-16DB-4B15-B0E0-D874EDAA417D}" destId="{5BCDEE6A-8609-4213-AC5E-CECD72AC4023}" srcOrd="0" destOrd="0" presId="urn:microsoft.com/office/officeart/2018/2/layout/IconLabelDescriptionList"/>
    <dgm:cxn modelId="{3DE1A0DA-96B1-477B-A3BE-1E37113736B3}" srcId="{9DF315FF-117A-4C54-BAFE-28F1E4CBAF65}" destId="{D4E7AE06-3120-458F-8B42-10E82F0B6976}" srcOrd="0" destOrd="0" parTransId="{710C6EFF-39AA-4D51-9561-01365888D717}" sibTransId="{37FDE9A4-B749-40B2-A76F-65E089F96BE6}"/>
    <dgm:cxn modelId="{542943DF-3616-4107-96F7-7F2DD9FC90C3}" srcId="{9DF315FF-117A-4C54-BAFE-28F1E4CBAF65}" destId="{EF1AEB63-F129-4811-BEFE-587E0B27630A}" srcOrd="2" destOrd="0" parTransId="{EA1F9F73-FD4C-4219-B51D-6938306C83FC}" sibTransId="{401CE64F-8DFD-4281-A7C7-65989BC59F89}"/>
    <dgm:cxn modelId="{AD32E3F3-4B83-4CA2-BD65-572B8926F795}" srcId="{A3E6DEE6-16DB-4B15-B0E0-D874EDAA417D}" destId="{BEAFEEFD-A148-4406-9958-14AD07A04653}" srcOrd="0" destOrd="0" parTransId="{6B044443-7C85-40BD-A3CD-4D05E5839C57}" sibTransId="{0BCAF103-C810-4CE4-9F15-604498CC2E73}"/>
    <dgm:cxn modelId="{EB25D2F4-228E-48BD-A8CF-AE42C284CFBE}" type="presOf" srcId="{62C8B258-C449-41FF-BFDA-19D675E9932E}" destId="{BCFE374A-51E9-4C3E-8B3C-BB5F555C1D44}" srcOrd="0" destOrd="1" presId="urn:microsoft.com/office/officeart/2018/2/layout/IconLabelDescriptionList"/>
    <dgm:cxn modelId="{7A0E3C44-148C-4BA4-BDC7-BCE7CF3A9F47}" type="presParOf" srcId="{5BCDEE6A-8609-4213-AC5E-CECD72AC4023}" destId="{61111ECA-AEA3-4E46-9BC5-85F724224829}" srcOrd="0" destOrd="0" presId="urn:microsoft.com/office/officeart/2018/2/layout/IconLabelDescriptionList"/>
    <dgm:cxn modelId="{5F00D43F-8E38-4FAB-9EAB-24EC7EF2ADD8}" type="presParOf" srcId="{61111ECA-AEA3-4E46-9BC5-85F724224829}" destId="{D3A96C08-165A-4064-B792-FCCF5B9B650E}" srcOrd="0" destOrd="0" presId="urn:microsoft.com/office/officeart/2018/2/layout/IconLabelDescriptionList"/>
    <dgm:cxn modelId="{C2694A70-C328-4EE1-9DF3-30EDB4078CA7}" type="presParOf" srcId="{61111ECA-AEA3-4E46-9BC5-85F724224829}" destId="{4F663D14-4F53-48AF-A4D1-6F8C23F2F77A}" srcOrd="1" destOrd="0" presId="urn:microsoft.com/office/officeart/2018/2/layout/IconLabelDescriptionList"/>
    <dgm:cxn modelId="{6A8B69F8-4314-4739-B23B-FADA5E1EC793}" type="presParOf" srcId="{61111ECA-AEA3-4E46-9BC5-85F724224829}" destId="{2F63CF5C-C401-424F-B836-8808BC23D970}" srcOrd="2" destOrd="0" presId="urn:microsoft.com/office/officeart/2018/2/layout/IconLabelDescriptionList"/>
    <dgm:cxn modelId="{7DF4D47F-C463-4FD1-A2D7-B870909F3C40}" type="presParOf" srcId="{61111ECA-AEA3-4E46-9BC5-85F724224829}" destId="{7C1FDBB5-55C7-4BBF-BEC9-FDB80F15364C}" srcOrd="3" destOrd="0" presId="urn:microsoft.com/office/officeart/2018/2/layout/IconLabelDescriptionList"/>
    <dgm:cxn modelId="{8C5C7F31-401A-49C9-8DB9-1DE7BF0F3699}" type="presParOf" srcId="{61111ECA-AEA3-4E46-9BC5-85F724224829}" destId="{C7DC3575-99AD-42C8-A3A3-90504A785788}" srcOrd="4" destOrd="0" presId="urn:microsoft.com/office/officeart/2018/2/layout/IconLabelDescriptionList"/>
    <dgm:cxn modelId="{EA7E990B-6724-4DAC-A1E3-9C1D2878D42E}" type="presParOf" srcId="{5BCDEE6A-8609-4213-AC5E-CECD72AC4023}" destId="{8DFF1593-F5C3-4D85-B53D-978B13D57A2E}" srcOrd="1" destOrd="0" presId="urn:microsoft.com/office/officeart/2018/2/layout/IconLabelDescriptionList"/>
    <dgm:cxn modelId="{D1F609C4-2F06-4ABD-9AA8-34D3E5034BCA}" type="presParOf" srcId="{5BCDEE6A-8609-4213-AC5E-CECD72AC4023}" destId="{5FC7308F-4DEE-4F5B-8FDD-6B81068BC94A}" srcOrd="2" destOrd="0" presId="urn:microsoft.com/office/officeart/2018/2/layout/IconLabelDescriptionList"/>
    <dgm:cxn modelId="{1D29D490-780F-4626-B2E4-0FC26247EA32}" type="presParOf" srcId="{5FC7308F-4DEE-4F5B-8FDD-6B81068BC94A}" destId="{3C6DEA22-EE4B-440A-87B9-17309A8C8385}" srcOrd="0" destOrd="0" presId="urn:microsoft.com/office/officeart/2018/2/layout/IconLabelDescriptionList"/>
    <dgm:cxn modelId="{319BC1BA-B048-4EEA-AFA4-37167EE11CC7}" type="presParOf" srcId="{5FC7308F-4DEE-4F5B-8FDD-6B81068BC94A}" destId="{0CE9833E-57E1-4C9C-8013-55244DEABB25}" srcOrd="1" destOrd="0" presId="urn:microsoft.com/office/officeart/2018/2/layout/IconLabelDescriptionList"/>
    <dgm:cxn modelId="{2777BE7E-371B-4D73-BA96-DE0CF74D6570}" type="presParOf" srcId="{5FC7308F-4DEE-4F5B-8FDD-6B81068BC94A}" destId="{0C977D1A-F5E8-4753-86D1-D28885D6E7F3}" srcOrd="2" destOrd="0" presId="urn:microsoft.com/office/officeart/2018/2/layout/IconLabelDescriptionList"/>
    <dgm:cxn modelId="{4DC0174E-D810-451D-94CE-9A77B3D33CB7}" type="presParOf" srcId="{5FC7308F-4DEE-4F5B-8FDD-6B81068BC94A}" destId="{67FE4172-74C7-4ECE-B0A7-255A20560186}" srcOrd="3" destOrd="0" presId="urn:microsoft.com/office/officeart/2018/2/layout/IconLabelDescriptionList"/>
    <dgm:cxn modelId="{662ED37C-63AD-4558-9E37-15F8338C2FBB}" type="presParOf" srcId="{5FC7308F-4DEE-4F5B-8FDD-6B81068BC94A}" destId="{BCFE374A-51E9-4C3E-8B3C-BB5F555C1D44}" srcOrd="4" destOrd="0" presId="urn:microsoft.com/office/officeart/2018/2/layout/IconLabelDescriptionList"/>
    <dgm:cxn modelId="{69E466DC-0785-4F24-8A57-EF4091E42232}" type="presParOf" srcId="{5BCDEE6A-8609-4213-AC5E-CECD72AC4023}" destId="{562522BF-49BD-4503-8A8D-1729EE27C55B}" srcOrd="3" destOrd="0" presId="urn:microsoft.com/office/officeart/2018/2/layout/IconLabelDescriptionList"/>
    <dgm:cxn modelId="{212B5B56-D124-465A-9487-D85A809A5BE3}" type="presParOf" srcId="{5BCDEE6A-8609-4213-AC5E-CECD72AC4023}" destId="{AC8DF956-C5B2-4406-B320-9EBEFCA72701}" srcOrd="4" destOrd="0" presId="urn:microsoft.com/office/officeart/2018/2/layout/IconLabelDescriptionList"/>
    <dgm:cxn modelId="{E100EE67-4936-4288-BA5A-0B9F9AA6B2D8}" type="presParOf" srcId="{AC8DF956-C5B2-4406-B320-9EBEFCA72701}" destId="{03EA5FEA-744D-4322-B59F-934496C40435}" srcOrd="0" destOrd="0" presId="urn:microsoft.com/office/officeart/2018/2/layout/IconLabelDescriptionList"/>
    <dgm:cxn modelId="{9E0657AF-C036-4421-A4C2-FD60317F12F5}" type="presParOf" srcId="{AC8DF956-C5B2-4406-B320-9EBEFCA72701}" destId="{297CAE0B-4048-4075-A1F8-4A3C35A953C4}" srcOrd="1" destOrd="0" presId="urn:microsoft.com/office/officeart/2018/2/layout/IconLabelDescriptionList"/>
    <dgm:cxn modelId="{22247BC2-C23E-4776-A67F-36FB1737F2E7}" type="presParOf" srcId="{AC8DF956-C5B2-4406-B320-9EBEFCA72701}" destId="{342BBAEB-1BFF-4D68-94BD-7077CC8FEC15}" srcOrd="2" destOrd="0" presId="urn:microsoft.com/office/officeart/2018/2/layout/IconLabelDescriptionList"/>
    <dgm:cxn modelId="{F5E787D7-2DF1-4720-921D-885DE7F82D79}" type="presParOf" srcId="{AC8DF956-C5B2-4406-B320-9EBEFCA72701}" destId="{FF55B426-31E9-42C6-9F24-B3DBFC847C79}" srcOrd="3" destOrd="0" presId="urn:microsoft.com/office/officeart/2018/2/layout/IconLabelDescriptionList"/>
    <dgm:cxn modelId="{13BA2CA0-A826-4C19-BBFE-7E441C4E19E0}" type="presParOf" srcId="{AC8DF956-C5B2-4406-B320-9EBEFCA72701}" destId="{2FC59D7B-4164-4CA4-BFCE-21B39EFF84AB}" srcOrd="4" destOrd="0" presId="urn:microsoft.com/office/officeart/2018/2/layout/IconLabelDescriptionList"/>
    <dgm:cxn modelId="{B22E745E-1CEE-49B2-AD5F-028756B540DC}" type="presParOf" srcId="{5BCDEE6A-8609-4213-AC5E-CECD72AC4023}" destId="{7031894C-A2DA-402D-BA91-5C65841B2931}" srcOrd="5" destOrd="0" presId="urn:microsoft.com/office/officeart/2018/2/layout/IconLabelDescriptionList"/>
    <dgm:cxn modelId="{20A9BCA7-3FB7-4B42-8C4A-4667D0210433}" type="presParOf" srcId="{5BCDEE6A-8609-4213-AC5E-CECD72AC4023}" destId="{1F78380D-BF03-43E1-BDA2-E239F9EF69FD}" srcOrd="6" destOrd="0" presId="urn:microsoft.com/office/officeart/2018/2/layout/IconLabelDescriptionList"/>
    <dgm:cxn modelId="{ADB14C60-9EF4-4C06-BFCC-ED8C7FE6D036}" type="presParOf" srcId="{1F78380D-BF03-43E1-BDA2-E239F9EF69FD}" destId="{7AF452CD-4C6B-4956-877C-39A02FF1F8D2}" srcOrd="0" destOrd="0" presId="urn:microsoft.com/office/officeart/2018/2/layout/IconLabelDescriptionList"/>
    <dgm:cxn modelId="{804C629B-C326-48EF-BCB7-17B0C22305AD}" type="presParOf" srcId="{1F78380D-BF03-43E1-BDA2-E239F9EF69FD}" destId="{49405DC1-94E8-47CC-A7E4-A497AB737E7E}" srcOrd="1" destOrd="0" presId="urn:microsoft.com/office/officeart/2018/2/layout/IconLabelDescriptionList"/>
    <dgm:cxn modelId="{6A58F56E-0496-42C5-8D2A-F0D6B9A0438B}" type="presParOf" srcId="{1F78380D-BF03-43E1-BDA2-E239F9EF69FD}" destId="{BBE7A80B-862F-4957-80B8-250823EA9025}" srcOrd="2" destOrd="0" presId="urn:microsoft.com/office/officeart/2018/2/layout/IconLabelDescriptionList"/>
    <dgm:cxn modelId="{EB0DC001-3C15-4BFB-ACE0-7DA4151942D1}" type="presParOf" srcId="{1F78380D-BF03-43E1-BDA2-E239F9EF69FD}" destId="{51BB6584-B760-4C79-810D-89858D3162D6}" srcOrd="3" destOrd="0" presId="urn:microsoft.com/office/officeart/2018/2/layout/IconLabelDescriptionList"/>
    <dgm:cxn modelId="{0C51962F-437F-4380-A32E-72F5A1C0355F}" type="presParOf" srcId="{1F78380D-BF03-43E1-BDA2-E239F9EF69FD}" destId="{C5FA8353-48BF-4FD4-B562-923C1A8F2B6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A1DF1E-C1CE-46EA-B2A0-DB17298835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724855-49A5-417E-93D8-D8ECEDA2B2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Remove duplicate breweries and beers</a:t>
          </a:r>
        </a:p>
      </dgm:t>
    </dgm:pt>
    <dgm:pt modelId="{EC28B8AE-75DD-46CB-8928-160C3C35031A}" type="parTrans" cxnId="{556FBFAE-5689-4BAB-B432-A6F3568B97EB}">
      <dgm:prSet/>
      <dgm:spPr/>
      <dgm:t>
        <a:bodyPr/>
        <a:lstStyle/>
        <a:p>
          <a:endParaRPr lang="en-US"/>
        </a:p>
      </dgm:t>
    </dgm:pt>
    <dgm:pt modelId="{4716C6C6-99C1-42E7-B9B6-544C5E29888E}" type="sibTrans" cxnId="{556FBFAE-5689-4BAB-B432-A6F3568B97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1E2B31-C747-453F-9BA4-D15AD97D2E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Calculate average IBU and ABV by style</a:t>
          </a:r>
        </a:p>
      </dgm:t>
    </dgm:pt>
    <dgm:pt modelId="{05644799-FE8F-4978-AB68-F9762D5ED094}" type="parTrans" cxnId="{E77F2814-1CA6-46AE-A1C5-57815378C924}">
      <dgm:prSet/>
      <dgm:spPr/>
      <dgm:t>
        <a:bodyPr/>
        <a:lstStyle/>
        <a:p>
          <a:endParaRPr lang="en-US"/>
        </a:p>
      </dgm:t>
    </dgm:pt>
    <dgm:pt modelId="{77A3E1EA-4778-4C90-9110-839503F6CDAE}" type="sibTrans" cxnId="{E77F2814-1CA6-46AE-A1C5-57815378C9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8A2E61-8490-49F3-9446-D0890B68F7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style averages to replace missing data</a:t>
          </a:r>
          <a:endParaRPr lang="en-US" dirty="0"/>
        </a:p>
      </dgm:t>
    </dgm:pt>
    <dgm:pt modelId="{E01DA429-C76C-4F1D-8C0C-A9A504FF3CF5}" type="parTrans" cxnId="{59339390-D17A-4F21-BF96-7C539D213E4D}">
      <dgm:prSet/>
      <dgm:spPr/>
      <dgm:t>
        <a:bodyPr/>
        <a:lstStyle/>
        <a:p>
          <a:endParaRPr lang="en-US"/>
        </a:p>
      </dgm:t>
    </dgm:pt>
    <dgm:pt modelId="{FA473A35-D8AD-46DB-B300-797A3B8B7E32}" type="sibTrans" cxnId="{59339390-D17A-4F21-BF96-7C539D213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9A33C-6F80-46F3-8511-8769A64EA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Ignore five beers missing style</a:t>
          </a:r>
        </a:p>
      </dgm:t>
    </dgm:pt>
    <dgm:pt modelId="{FBD91CEF-C227-4894-9D1B-AD0505CDAB63}" type="parTrans" cxnId="{C5D93BDB-4312-49E2-8A25-96843CA79EF3}">
      <dgm:prSet/>
      <dgm:spPr/>
      <dgm:t>
        <a:bodyPr/>
        <a:lstStyle/>
        <a:p>
          <a:endParaRPr lang="en-US"/>
        </a:p>
      </dgm:t>
    </dgm:pt>
    <dgm:pt modelId="{F3455681-C8C0-46CC-B870-8C790F2A4B8A}" type="sibTrans" cxnId="{C5D93BDB-4312-49E2-8A25-96843CA79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70DB86-B1FE-4A7B-9793-CE906E02AF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After cleaning only 51 beers missing IBU</a:t>
          </a:r>
        </a:p>
      </dgm:t>
    </dgm:pt>
    <dgm:pt modelId="{523B25CB-88C8-4E76-A7A7-BA3CBD75F444}" type="parTrans" cxnId="{5D25B51E-B9EE-4000-B8C5-C901C969AA09}">
      <dgm:prSet/>
      <dgm:spPr/>
      <dgm:t>
        <a:bodyPr/>
        <a:lstStyle/>
        <a:p>
          <a:endParaRPr lang="en-US"/>
        </a:p>
      </dgm:t>
    </dgm:pt>
    <dgm:pt modelId="{357C9FAC-895C-4E98-9C68-47C6C201A78E}" type="sibTrans" cxnId="{5D25B51E-B9EE-4000-B8C5-C901C969AA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F0E06-1AE2-4EAE-81BB-E60DFB52B030}">
      <dgm:prSet/>
      <dgm:spPr/>
      <dgm:t>
        <a:bodyPr/>
        <a:lstStyle/>
        <a:p>
          <a:pPr>
            <a:defRPr cap="all"/>
          </a:pPr>
          <a:r>
            <a:rPr lang="en-US"/>
            <a:t>After cleaning no beers missing ABV</a:t>
          </a:r>
        </a:p>
      </dgm:t>
    </dgm:pt>
    <dgm:pt modelId="{83DC5E9B-94B6-42FE-8085-839CAF68FDA9}" type="parTrans" cxnId="{AB90E8AD-ACF5-43AF-993E-60E2A4DBB27C}">
      <dgm:prSet/>
      <dgm:spPr/>
      <dgm:t>
        <a:bodyPr/>
        <a:lstStyle/>
        <a:p>
          <a:endParaRPr lang="en-US"/>
        </a:p>
      </dgm:t>
    </dgm:pt>
    <dgm:pt modelId="{99A2ADBE-1F47-4E8F-BE04-F178EEDF4DEF}" type="sibTrans" cxnId="{AB90E8AD-ACF5-43AF-993E-60E2A4DBB27C}">
      <dgm:prSet/>
      <dgm:spPr/>
      <dgm:t>
        <a:bodyPr/>
        <a:lstStyle/>
        <a:p>
          <a:endParaRPr lang="en-US"/>
        </a:p>
      </dgm:t>
    </dgm:pt>
    <dgm:pt modelId="{1D32A4A7-DC58-4E22-824C-65CD2029760E}" type="pres">
      <dgm:prSet presAssocID="{54A1DF1E-C1CE-46EA-B2A0-DB1729883525}" presName="root" presStyleCnt="0">
        <dgm:presLayoutVars>
          <dgm:dir/>
          <dgm:resizeHandles val="exact"/>
        </dgm:presLayoutVars>
      </dgm:prSet>
      <dgm:spPr/>
    </dgm:pt>
    <dgm:pt modelId="{9F01E15A-5907-4117-A21A-C278ABAD1C35}" type="pres">
      <dgm:prSet presAssocID="{C2724855-49A5-417E-93D8-D8ECEDA2B217}" presName="compNode" presStyleCnt="0"/>
      <dgm:spPr/>
    </dgm:pt>
    <dgm:pt modelId="{C3D1345D-3925-4848-AEB6-49D84B26E12F}" type="pres">
      <dgm:prSet presAssocID="{C2724855-49A5-417E-93D8-D8ECEDA2B217}" presName="iconBgRect" presStyleLbl="bgShp" presStyleIdx="0" presStyleCnt="6"/>
      <dgm:spPr/>
    </dgm:pt>
    <dgm:pt modelId="{599B16BC-1654-4D77-A7AE-9706FD1F2687}" type="pres">
      <dgm:prSet presAssocID="{C2724855-49A5-417E-93D8-D8ECEDA2B2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67BDC42D-24A2-4E44-AE39-7810C5CDC985}" type="pres">
      <dgm:prSet presAssocID="{C2724855-49A5-417E-93D8-D8ECEDA2B217}" presName="spaceRect" presStyleCnt="0"/>
      <dgm:spPr/>
    </dgm:pt>
    <dgm:pt modelId="{DFED39D9-392C-483A-813D-97CC5C8F909E}" type="pres">
      <dgm:prSet presAssocID="{C2724855-49A5-417E-93D8-D8ECEDA2B217}" presName="textRect" presStyleLbl="revTx" presStyleIdx="0" presStyleCnt="6">
        <dgm:presLayoutVars>
          <dgm:chMax val="1"/>
          <dgm:chPref val="1"/>
        </dgm:presLayoutVars>
      </dgm:prSet>
      <dgm:spPr/>
    </dgm:pt>
    <dgm:pt modelId="{490C6646-CABA-44C8-9C70-33270BBDAA73}" type="pres">
      <dgm:prSet presAssocID="{4716C6C6-99C1-42E7-B9B6-544C5E29888E}" presName="sibTrans" presStyleCnt="0"/>
      <dgm:spPr/>
    </dgm:pt>
    <dgm:pt modelId="{7050E86F-BF06-4329-AA35-DC257A036467}" type="pres">
      <dgm:prSet presAssocID="{031E2B31-C747-453F-9BA4-D15AD97D2E6F}" presName="compNode" presStyleCnt="0"/>
      <dgm:spPr/>
    </dgm:pt>
    <dgm:pt modelId="{192ADB9C-0A55-4A8B-9BCC-DF7959C25572}" type="pres">
      <dgm:prSet presAssocID="{031E2B31-C747-453F-9BA4-D15AD97D2E6F}" presName="iconBgRect" presStyleLbl="bgShp" presStyleIdx="1" presStyleCnt="6"/>
      <dgm:spPr/>
    </dgm:pt>
    <dgm:pt modelId="{C310AFF3-8361-4FC9-A08F-F1CB74B6DAAD}" type="pres">
      <dgm:prSet presAssocID="{031E2B31-C747-453F-9BA4-D15AD97D2E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EC7BEE6-EB2E-4E8C-8BB3-F3727D7D753A}" type="pres">
      <dgm:prSet presAssocID="{031E2B31-C747-453F-9BA4-D15AD97D2E6F}" presName="spaceRect" presStyleCnt="0"/>
      <dgm:spPr/>
    </dgm:pt>
    <dgm:pt modelId="{0BBEB462-4F1A-4B38-AAE2-F4C2374E724B}" type="pres">
      <dgm:prSet presAssocID="{031E2B31-C747-453F-9BA4-D15AD97D2E6F}" presName="textRect" presStyleLbl="revTx" presStyleIdx="1" presStyleCnt="6">
        <dgm:presLayoutVars>
          <dgm:chMax val="1"/>
          <dgm:chPref val="1"/>
        </dgm:presLayoutVars>
      </dgm:prSet>
      <dgm:spPr/>
    </dgm:pt>
    <dgm:pt modelId="{D5B5F506-7F21-4D40-943F-A21E62C85079}" type="pres">
      <dgm:prSet presAssocID="{77A3E1EA-4778-4C90-9110-839503F6CDAE}" presName="sibTrans" presStyleCnt="0"/>
      <dgm:spPr/>
    </dgm:pt>
    <dgm:pt modelId="{5E9854B5-CE8C-45B3-8B42-F883C54425EA}" type="pres">
      <dgm:prSet presAssocID="{958A2E61-8490-49F3-9446-D0890B68F7AF}" presName="compNode" presStyleCnt="0"/>
      <dgm:spPr/>
    </dgm:pt>
    <dgm:pt modelId="{C8CCC433-B33D-4EAF-95DC-4212AC792AA2}" type="pres">
      <dgm:prSet presAssocID="{958A2E61-8490-49F3-9446-D0890B68F7AF}" presName="iconBgRect" presStyleLbl="bgShp" presStyleIdx="2" presStyleCnt="6"/>
      <dgm:spPr/>
    </dgm:pt>
    <dgm:pt modelId="{B021A121-ED55-4012-947C-7B75EC55B08C}" type="pres">
      <dgm:prSet presAssocID="{958A2E61-8490-49F3-9446-D0890B68F7A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86CF3EC9-DD9A-450F-90C8-98949ECDCAC1}" type="pres">
      <dgm:prSet presAssocID="{958A2E61-8490-49F3-9446-D0890B68F7AF}" presName="spaceRect" presStyleCnt="0"/>
      <dgm:spPr/>
    </dgm:pt>
    <dgm:pt modelId="{AB757DE7-F688-40ED-AFF0-A0B9ADA43D62}" type="pres">
      <dgm:prSet presAssocID="{958A2E61-8490-49F3-9446-D0890B68F7AF}" presName="textRect" presStyleLbl="revTx" presStyleIdx="2" presStyleCnt="6">
        <dgm:presLayoutVars>
          <dgm:chMax val="1"/>
          <dgm:chPref val="1"/>
        </dgm:presLayoutVars>
      </dgm:prSet>
      <dgm:spPr/>
    </dgm:pt>
    <dgm:pt modelId="{977BE9A0-02AF-451A-9D92-DDB8D49F7E73}" type="pres">
      <dgm:prSet presAssocID="{FA473A35-D8AD-46DB-B300-797A3B8B7E32}" presName="sibTrans" presStyleCnt="0"/>
      <dgm:spPr/>
    </dgm:pt>
    <dgm:pt modelId="{9163BEB0-C4FA-4EFC-9ABE-4DB7758CDE3B}" type="pres">
      <dgm:prSet presAssocID="{1EB9A33C-6F80-46F3-8511-8769A64EA72C}" presName="compNode" presStyleCnt="0"/>
      <dgm:spPr/>
    </dgm:pt>
    <dgm:pt modelId="{C855F439-4E64-4D4E-9332-403202F75DD7}" type="pres">
      <dgm:prSet presAssocID="{1EB9A33C-6F80-46F3-8511-8769A64EA72C}" presName="iconBgRect" presStyleLbl="bgShp" presStyleIdx="3" presStyleCnt="6"/>
      <dgm:spPr/>
    </dgm:pt>
    <dgm:pt modelId="{FE05B49B-1B1D-411A-B32C-B28E47338141}" type="pres">
      <dgm:prSet presAssocID="{1EB9A33C-6F80-46F3-8511-8769A64EA7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FDFE095C-1D2D-43E7-AAB5-B2F604FC6282}" type="pres">
      <dgm:prSet presAssocID="{1EB9A33C-6F80-46F3-8511-8769A64EA72C}" presName="spaceRect" presStyleCnt="0"/>
      <dgm:spPr/>
    </dgm:pt>
    <dgm:pt modelId="{82D8BE66-7172-4CEE-BF05-36AD6C6788DB}" type="pres">
      <dgm:prSet presAssocID="{1EB9A33C-6F80-46F3-8511-8769A64EA72C}" presName="textRect" presStyleLbl="revTx" presStyleIdx="3" presStyleCnt="6">
        <dgm:presLayoutVars>
          <dgm:chMax val="1"/>
          <dgm:chPref val="1"/>
        </dgm:presLayoutVars>
      </dgm:prSet>
      <dgm:spPr/>
    </dgm:pt>
    <dgm:pt modelId="{5CE83B84-F763-45B8-A8B4-D5F1839CE0C4}" type="pres">
      <dgm:prSet presAssocID="{F3455681-C8C0-46CC-B870-8C790F2A4B8A}" presName="sibTrans" presStyleCnt="0"/>
      <dgm:spPr/>
    </dgm:pt>
    <dgm:pt modelId="{EFA2F43C-552E-4C71-AF8A-B91C64CA2F34}" type="pres">
      <dgm:prSet presAssocID="{C770DB86-B1FE-4A7B-9793-CE906E02AF24}" presName="compNode" presStyleCnt="0"/>
      <dgm:spPr/>
    </dgm:pt>
    <dgm:pt modelId="{A39D2811-DAAC-47B6-BC9E-D755109166E7}" type="pres">
      <dgm:prSet presAssocID="{C770DB86-B1FE-4A7B-9793-CE906E02AF24}" presName="iconBgRect" presStyleLbl="bgShp" presStyleIdx="4" presStyleCnt="6"/>
      <dgm:spPr/>
    </dgm:pt>
    <dgm:pt modelId="{29EFAE25-DD51-4D9C-B012-BFA2A2B9D003}" type="pres">
      <dgm:prSet presAssocID="{C770DB86-B1FE-4A7B-9793-CE906E02AF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1EC0CB5-5ED3-400E-B500-E9AFAABA3C19}" type="pres">
      <dgm:prSet presAssocID="{C770DB86-B1FE-4A7B-9793-CE906E02AF24}" presName="spaceRect" presStyleCnt="0"/>
      <dgm:spPr/>
    </dgm:pt>
    <dgm:pt modelId="{E5462A2C-CAF5-48B1-BC7B-1A657503AA8B}" type="pres">
      <dgm:prSet presAssocID="{C770DB86-B1FE-4A7B-9793-CE906E02AF24}" presName="textRect" presStyleLbl="revTx" presStyleIdx="4" presStyleCnt="6">
        <dgm:presLayoutVars>
          <dgm:chMax val="1"/>
          <dgm:chPref val="1"/>
        </dgm:presLayoutVars>
      </dgm:prSet>
      <dgm:spPr/>
    </dgm:pt>
    <dgm:pt modelId="{9206B200-D1CB-41B4-998F-D857142B3769}" type="pres">
      <dgm:prSet presAssocID="{357C9FAC-895C-4E98-9C68-47C6C201A78E}" presName="sibTrans" presStyleCnt="0"/>
      <dgm:spPr/>
    </dgm:pt>
    <dgm:pt modelId="{62415C82-CBAF-48F5-AAEE-7372A639AD21}" type="pres">
      <dgm:prSet presAssocID="{920F0E06-1AE2-4EAE-81BB-E60DFB52B030}" presName="compNode" presStyleCnt="0"/>
      <dgm:spPr/>
    </dgm:pt>
    <dgm:pt modelId="{9B1E7EA2-F09A-4B15-B783-AA5C8A737705}" type="pres">
      <dgm:prSet presAssocID="{920F0E06-1AE2-4EAE-81BB-E60DFB52B030}" presName="iconBgRect" presStyleLbl="bgShp" presStyleIdx="5" presStyleCnt="6"/>
      <dgm:spPr/>
    </dgm:pt>
    <dgm:pt modelId="{30EB495F-1F1E-4DD0-8AB2-CB9732985241}" type="pres">
      <dgm:prSet presAssocID="{920F0E06-1AE2-4EAE-81BB-E60DFB52B03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B38D03A2-00EA-438F-84DA-A6CD8477B67F}" type="pres">
      <dgm:prSet presAssocID="{920F0E06-1AE2-4EAE-81BB-E60DFB52B030}" presName="spaceRect" presStyleCnt="0"/>
      <dgm:spPr/>
    </dgm:pt>
    <dgm:pt modelId="{E5B7561D-26B4-474C-96A1-B95F950022A9}" type="pres">
      <dgm:prSet presAssocID="{920F0E06-1AE2-4EAE-81BB-E60DFB52B03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E26F506-9EAE-4E02-9055-7C2C4BA5A5EC}" type="presOf" srcId="{54A1DF1E-C1CE-46EA-B2A0-DB1729883525}" destId="{1D32A4A7-DC58-4E22-824C-65CD2029760E}" srcOrd="0" destOrd="0" presId="urn:microsoft.com/office/officeart/2018/5/layout/IconCircleLabelList"/>
    <dgm:cxn modelId="{E77F2814-1CA6-46AE-A1C5-57815378C924}" srcId="{54A1DF1E-C1CE-46EA-B2A0-DB1729883525}" destId="{031E2B31-C747-453F-9BA4-D15AD97D2E6F}" srcOrd="1" destOrd="0" parTransId="{05644799-FE8F-4978-AB68-F9762D5ED094}" sibTransId="{77A3E1EA-4778-4C90-9110-839503F6CDAE}"/>
    <dgm:cxn modelId="{5D25B51E-B9EE-4000-B8C5-C901C969AA09}" srcId="{54A1DF1E-C1CE-46EA-B2A0-DB1729883525}" destId="{C770DB86-B1FE-4A7B-9793-CE906E02AF24}" srcOrd="4" destOrd="0" parTransId="{523B25CB-88C8-4E76-A7A7-BA3CBD75F444}" sibTransId="{357C9FAC-895C-4E98-9C68-47C6C201A78E}"/>
    <dgm:cxn modelId="{FF239A24-5E0C-4352-9206-F3B2093ED33B}" type="presOf" srcId="{1EB9A33C-6F80-46F3-8511-8769A64EA72C}" destId="{82D8BE66-7172-4CEE-BF05-36AD6C6788DB}" srcOrd="0" destOrd="0" presId="urn:microsoft.com/office/officeart/2018/5/layout/IconCircleLabelList"/>
    <dgm:cxn modelId="{71258732-A0A0-4390-A910-2F17ED2F7F4F}" type="presOf" srcId="{920F0E06-1AE2-4EAE-81BB-E60DFB52B030}" destId="{E5B7561D-26B4-474C-96A1-B95F950022A9}" srcOrd="0" destOrd="0" presId="urn:microsoft.com/office/officeart/2018/5/layout/IconCircleLabelList"/>
    <dgm:cxn modelId="{E7E1C442-F1CE-4DC3-8008-B0ABF456AA44}" type="presOf" srcId="{031E2B31-C747-453F-9BA4-D15AD97D2E6F}" destId="{0BBEB462-4F1A-4B38-AAE2-F4C2374E724B}" srcOrd="0" destOrd="0" presId="urn:microsoft.com/office/officeart/2018/5/layout/IconCircleLabelList"/>
    <dgm:cxn modelId="{0042F068-4777-4FDD-AFB6-964B9EAC4F23}" type="presOf" srcId="{958A2E61-8490-49F3-9446-D0890B68F7AF}" destId="{AB757DE7-F688-40ED-AFF0-A0B9ADA43D62}" srcOrd="0" destOrd="0" presId="urn:microsoft.com/office/officeart/2018/5/layout/IconCircleLabelList"/>
    <dgm:cxn modelId="{59339390-D17A-4F21-BF96-7C539D213E4D}" srcId="{54A1DF1E-C1CE-46EA-B2A0-DB1729883525}" destId="{958A2E61-8490-49F3-9446-D0890B68F7AF}" srcOrd="2" destOrd="0" parTransId="{E01DA429-C76C-4F1D-8C0C-A9A504FF3CF5}" sibTransId="{FA473A35-D8AD-46DB-B300-797A3B8B7E32}"/>
    <dgm:cxn modelId="{A3CA77A7-ED74-4965-B747-38BC4543EAD7}" type="presOf" srcId="{C2724855-49A5-417E-93D8-D8ECEDA2B217}" destId="{DFED39D9-392C-483A-813D-97CC5C8F909E}" srcOrd="0" destOrd="0" presId="urn:microsoft.com/office/officeart/2018/5/layout/IconCircleLabelList"/>
    <dgm:cxn modelId="{AB90E8AD-ACF5-43AF-993E-60E2A4DBB27C}" srcId="{54A1DF1E-C1CE-46EA-B2A0-DB1729883525}" destId="{920F0E06-1AE2-4EAE-81BB-E60DFB52B030}" srcOrd="5" destOrd="0" parTransId="{83DC5E9B-94B6-42FE-8085-839CAF68FDA9}" sibTransId="{99A2ADBE-1F47-4E8F-BE04-F178EEDF4DEF}"/>
    <dgm:cxn modelId="{556FBFAE-5689-4BAB-B432-A6F3568B97EB}" srcId="{54A1DF1E-C1CE-46EA-B2A0-DB1729883525}" destId="{C2724855-49A5-417E-93D8-D8ECEDA2B217}" srcOrd="0" destOrd="0" parTransId="{EC28B8AE-75DD-46CB-8928-160C3C35031A}" sibTransId="{4716C6C6-99C1-42E7-B9B6-544C5E29888E}"/>
    <dgm:cxn modelId="{B7E7A3B2-8BD3-4BE1-AA2F-B867249A781C}" type="presOf" srcId="{C770DB86-B1FE-4A7B-9793-CE906E02AF24}" destId="{E5462A2C-CAF5-48B1-BC7B-1A657503AA8B}" srcOrd="0" destOrd="0" presId="urn:microsoft.com/office/officeart/2018/5/layout/IconCircleLabelList"/>
    <dgm:cxn modelId="{C5D93BDB-4312-49E2-8A25-96843CA79EF3}" srcId="{54A1DF1E-C1CE-46EA-B2A0-DB1729883525}" destId="{1EB9A33C-6F80-46F3-8511-8769A64EA72C}" srcOrd="3" destOrd="0" parTransId="{FBD91CEF-C227-4894-9D1B-AD0505CDAB63}" sibTransId="{F3455681-C8C0-46CC-B870-8C790F2A4B8A}"/>
    <dgm:cxn modelId="{7E82D0BA-E3C5-4B34-8687-883EDC2A5820}" type="presParOf" srcId="{1D32A4A7-DC58-4E22-824C-65CD2029760E}" destId="{9F01E15A-5907-4117-A21A-C278ABAD1C35}" srcOrd="0" destOrd="0" presId="urn:microsoft.com/office/officeart/2018/5/layout/IconCircleLabelList"/>
    <dgm:cxn modelId="{9C362620-4E4E-4BB9-9383-DF26A4FF37F6}" type="presParOf" srcId="{9F01E15A-5907-4117-A21A-C278ABAD1C35}" destId="{C3D1345D-3925-4848-AEB6-49D84B26E12F}" srcOrd="0" destOrd="0" presId="urn:microsoft.com/office/officeart/2018/5/layout/IconCircleLabelList"/>
    <dgm:cxn modelId="{67D4C95C-934E-4D19-A514-2AD373D82F99}" type="presParOf" srcId="{9F01E15A-5907-4117-A21A-C278ABAD1C35}" destId="{599B16BC-1654-4D77-A7AE-9706FD1F2687}" srcOrd="1" destOrd="0" presId="urn:microsoft.com/office/officeart/2018/5/layout/IconCircleLabelList"/>
    <dgm:cxn modelId="{E5A0FCD9-56A2-4843-BE93-6192988B422A}" type="presParOf" srcId="{9F01E15A-5907-4117-A21A-C278ABAD1C35}" destId="{67BDC42D-24A2-4E44-AE39-7810C5CDC985}" srcOrd="2" destOrd="0" presId="urn:microsoft.com/office/officeart/2018/5/layout/IconCircleLabelList"/>
    <dgm:cxn modelId="{4AC8CEC2-95A2-4641-9696-FEE51B204DD1}" type="presParOf" srcId="{9F01E15A-5907-4117-A21A-C278ABAD1C35}" destId="{DFED39D9-392C-483A-813D-97CC5C8F909E}" srcOrd="3" destOrd="0" presId="urn:microsoft.com/office/officeart/2018/5/layout/IconCircleLabelList"/>
    <dgm:cxn modelId="{299E166E-B9D1-499C-9055-07C84FB2C5F3}" type="presParOf" srcId="{1D32A4A7-DC58-4E22-824C-65CD2029760E}" destId="{490C6646-CABA-44C8-9C70-33270BBDAA73}" srcOrd="1" destOrd="0" presId="urn:microsoft.com/office/officeart/2018/5/layout/IconCircleLabelList"/>
    <dgm:cxn modelId="{4E678695-624D-481A-9614-79DAEBF02E67}" type="presParOf" srcId="{1D32A4A7-DC58-4E22-824C-65CD2029760E}" destId="{7050E86F-BF06-4329-AA35-DC257A036467}" srcOrd="2" destOrd="0" presId="urn:microsoft.com/office/officeart/2018/5/layout/IconCircleLabelList"/>
    <dgm:cxn modelId="{FDD5D801-568C-4B25-9F65-61E0027258B7}" type="presParOf" srcId="{7050E86F-BF06-4329-AA35-DC257A036467}" destId="{192ADB9C-0A55-4A8B-9BCC-DF7959C25572}" srcOrd="0" destOrd="0" presId="urn:microsoft.com/office/officeart/2018/5/layout/IconCircleLabelList"/>
    <dgm:cxn modelId="{6AB9C309-7240-490E-8C04-BA8B053212DB}" type="presParOf" srcId="{7050E86F-BF06-4329-AA35-DC257A036467}" destId="{C310AFF3-8361-4FC9-A08F-F1CB74B6DAAD}" srcOrd="1" destOrd="0" presId="urn:microsoft.com/office/officeart/2018/5/layout/IconCircleLabelList"/>
    <dgm:cxn modelId="{6E921D67-E4AB-4D75-BB55-0494F9AC6427}" type="presParOf" srcId="{7050E86F-BF06-4329-AA35-DC257A036467}" destId="{EEC7BEE6-EB2E-4E8C-8BB3-F3727D7D753A}" srcOrd="2" destOrd="0" presId="urn:microsoft.com/office/officeart/2018/5/layout/IconCircleLabelList"/>
    <dgm:cxn modelId="{28EB15FB-584B-45AC-A0C3-A869CC9436DB}" type="presParOf" srcId="{7050E86F-BF06-4329-AA35-DC257A036467}" destId="{0BBEB462-4F1A-4B38-AAE2-F4C2374E724B}" srcOrd="3" destOrd="0" presId="urn:microsoft.com/office/officeart/2018/5/layout/IconCircleLabelList"/>
    <dgm:cxn modelId="{CBFDF69F-2AC6-4589-8777-0876EA6AF740}" type="presParOf" srcId="{1D32A4A7-DC58-4E22-824C-65CD2029760E}" destId="{D5B5F506-7F21-4D40-943F-A21E62C85079}" srcOrd="3" destOrd="0" presId="urn:microsoft.com/office/officeart/2018/5/layout/IconCircleLabelList"/>
    <dgm:cxn modelId="{71413EF0-09A7-4764-B853-5F653CE1C87E}" type="presParOf" srcId="{1D32A4A7-DC58-4E22-824C-65CD2029760E}" destId="{5E9854B5-CE8C-45B3-8B42-F883C54425EA}" srcOrd="4" destOrd="0" presId="urn:microsoft.com/office/officeart/2018/5/layout/IconCircleLabelList"/>
    <dgm:cxn modelId="{4C9667DC-C76C-4654-9CCF-C1F767017F28}" type="presParOf" srcId="{5E9854B5-CE8C-45B3-8B42-F883C54425EA}" destId="{C8CCC433-B33D-4EAF-95DC-4212AC792AA2}" srcOrd="0" destOrd="0" presId="urn:microsoft.com/office/officeart/2018/5/layout/IconCircleLabelList"/>
    <dgm:cxn modelId="{05E401BC-918C-467C-9D7B-FD5BBADC7B2B}" type="presParOf" srcId="{5E9854B5-CE8C-45B3-8B42-F883C54425EA}" destId="{B021A121-ED55-4012-947C-7B75EC55B08C}" srcOrd="1" destOrd="0" presId="urn:microsoft.com/office/officeart/2018/5/layout/IconCircleLabelList"/>
    <dgm:cxn modelId="{F3F12350-202F-46F8-B87F-D53E19CB3EE6}" type="presParOf" srcId="{5E9854B5-CE8C-45B3-8B42-F883C54425EA}" destId="{86CF3EC9-DD9A-450F-90C8-98949ECDCAC1}" srcOrd="2" destOrd="0" presId="urn:microsoft.com/office/officeart/2018/5/layout/IconCircleLabelList"/>
    <dgm:cxn modelId="{DF1E23AD-4CC4-4174-B5C9-479584EF5977}" type="presParOf" srcId="{5E9854B5-CE8C-45B3-8B42-F883C54425EA}" destId="{AB757DE7-F688-40ED-AFF0-A0B9ADA43D62}" srcOrd="3" destOrd="0" presId="urn:microsoft.com/office/officeart/2018/5/layout/IconCircleLabelList"/>
    <dgm:cxn modelId="{7B1BBD56-EEB6-44E8-8E45-834338037CB6}" type="presParOf" srcId="{1D32A4A7-DC58-4E22-824C-65CD2029760E}" destId="{977BE9A0-02AF-451A-9D92-DDB8D49F7E73}" srcOrd="5" destOrd="0" presId="urn:microsoft.com/office/officeart/2018/5/layout/IconCircleLabelList"/>
    <dgm:cxn modelId="{081227B5-58CD-41D8-812C-9DEB54614C0E}" type="presParOf" srcId="{1D32A4A7-DC58-4E22-824C-65CD2029760E}" destId="{9163BEB0-C4FA-4EFC-9ABE-4DB7758CDE3B}" srcOrd="6" destOrd="0" presId="urn:microsoft.com/office/officeart/2018/5/layout/IconCircleLabelList"/>
    <dgm:cxn modelId="{AF1D9478-72B3-4F71-A8F0-7879CDABC219}" type="presParOf" srcId="{9163BEB0-C4FA-4EFC-9ABE-4DB7758CDE3B}" destId="{C855F439-4E64-4D4E-9332-403202F75DD7}" srcOrd="0" destOrd="0" presId="urn:microsoft.com/office/officeart/2018/5/layout/IconCircleLabelList"/>
    <dgm:cxn modelId="{3BD29298-2C4A-444D-AEE2-F4F0BA3B865A}" type="presParOf" srcId="{9163BEB0-C4FA-4EFC-9ABE-4DB7758CDE3B}" destId="{FE05B49B-1B1D-411A-B32C-B28E47338141}" srcOrd="1" destOrd="0" presId="urn:microsoft.com/office/officeart/2018/5/layout/IconCircleLabelList"/>
    <dgm:cxn modelId="{159EA83E-2E1F-40FE-B838-6768ED0ADF67}" type="presParOf" srcId="{9163BEB0-C4FA-4EFC-9ABE-4DB7758CDE3B}" destId="{FDFE095C-1D2D-43E7-AAB5-B2F604FC6282}" srcOrd="2" destOrd="0" presId="urn:microsoft.com/office/officeart/2018/5/layout/IconCircleLabelList"/>
    <dgm:cxn modelId="{92363AFB-EE6B-4B56-B107-AFF3D1D5D40C}" type="presParOf" srcId="{9163BEB0-C4FA-4EFC-9ABE-4DB7758CDE3B}" destId="{82D8BE66-7172-4CEE-BF05-36AD6C6788DB}" srcOrd="3" destOrd="0" presId="urn:microsoft.com/office/officeart/2018/5/layout/IconCircleLabelList"/>
    <dgm:cxn modelId="{7BF9C9F3-515A-47E2-BCE9-5697D3DC3C51}" type="presParOf" srcId="{1D32A4A7-DC58-4E22-824C-65CD2029760E}" destId="{5CE83B84-F763-45B8-A8B4-D5F1839CE0C4}" srcOrd="7" destOrd="0" presId="urn:microsoft.com/office/officeart/2018/5/layout/IconCircleLabelList"/>
    <dgm:cxn modelId="{3B8325F4-5ACD-47BD-8E2A-C7803C9A2FF0}" type="presParOf" srcId="{1D32A4A7-DC58-4E22-824C-65CD2029760E}" destId="{EFA2F43C-552E-4C71-AF8A-B91C64CA2F34}" srcOrd="8" destOrd="0" presId="urn:microsoft.com/office/officeart/2018/5/layout/IconCircleLabelList"/>
    <dgm:cxn modelId="{0E418C98-3EC7-49AE-91CB-1B8A5925778A}" type="presParOf" srcId="{EFA2F43C-552E-4C71-AF8A-B91C64CA2F34}" destId="{A39D2811-DAAC-47B6-BC9E-D755109166E7}" srcOrd="0" destOrd="0" presId="urn:microsoft.com/office/officeart/2018/5/layout/IconCircleLabelList"/>
    <dgm:cxn modelId="{9F8243ED-D624-4D71-AEB0-D71DD2DCE75E}" type="presParOf" srcId="{EFA2F43C-552E-4C71-AF8A-B91C64CA2F34}" destId="{29EFAE25-DD51-4D9C-B012-BFA2A2B9D003}" srcOrd="1" destOrd="0" presId="urn:microsoft.com/office/officeart/2018/5/layout/IconCircleLabelList"/>
    <dgm:cxn modelId="{3C75B70B-A349-41D2-ACE7-E406FFFC81A7}" type="presParOf" srcId="{EFA2F43C-552E-4C71-AF8A-B91C64CA2F34}" destId="{61EC0CB5-5ED3-400E-B500-E9AFAABA3C19}" srcOrd="2" destOrd="0" presId="urn:microsoft.com/office/officeart/2018/5/layout/IconCircleLabelList"/>
    <dgm:cxn modelId="{E4A6E7FC-CC99-4B06-8DC9-DD40AFC18D8E}" type="presParOf" srcId="{EFA2F43C-552E-4C71-AF8A-B91C64CA2F34}" destId="{E5462A2C-CAF5-48B1-BC7B-1A657503AA8B}" srcOrd="3" destOrd="0" presId="urn:microsoft.com/office/officeart/2018/5/layout/IconCircleLabelList"/>
    <dgm:cxn modelId="{0E499CB5-17E2-47D3-84D9-D35BF1D186E0}" type="presParOf" srcId="{1D32A4A7-DC58-4E22-824C-65CD2029760E}" destId="{9206B200-D1CB-41B4-998F-D857142B3769}" srcOrd="9" destOrd="0" presId="urn:microsoft.com/office/officeart/2018/5/layout/IconCircleLabelList"/>
    <dgm:cxn modelId="{0ABF2CF4-53D3-43E8-A6C8-6D1CDDDC8B18}" type="presParOf" srcId="{1D32A4A7-DC58-4E22-824C-65CD2029760E}" destId="{62415C82-CBAF-48F5-AAEE-7372A639AD21}" srcOrd="10" destOrd="0" presId="urn:microsoft.com/office/officeart/2018/5/layout/IconCircleLabelList"/>
    <dgm:cxn modelId="{5CA36258-A07C-4113-947B-4BBD3FFE304C}" type="presParOf" srcId="{62415C82-CBAF-48F5-AAEE-7372A639AD21}" destId="{9B1E7EA2-F09A-4B15-B783-AA5C8A737705}" srcOrd="0" destOrd="0" presId="urn:microsoft.com/office/officeart/2018/5/layout/IconCircleLabelList"/>
    <dgm:cxn modelId="{AC6FD88B-F3A5-4BB6-88F4-8460E885494E}" type="presParOf" srcId="{62415C82-CBAF-48F5-AAEE-7372A639AD21}" destId="{30EB495F-1F1E-4DD0-8AB2-CB9732985241}" srcOrd="1" destOrd="0" presId="urn:microsoft.com/office/officeart/2018/5/layout/IconCircleLabelList"/>
    <dgm:cxn modelId="{F7417F14-C538-4ECC-B81B-7ACDC5A0AC13}" type="presParOf" srcId="{62415C82-CBAF-48F5-AAEE-7372A639AD21}" destId="{B38D03A2-00EA-438F-84DA-A6CD8477B67F}" srcOrd="2" destOrd="0" presId="urn:microsoft.com/office/officeart/2018/5/layout/IconCircleLabelList"/>
    <dgm:cxn modelId="{49494731-E773-408A-B2CD-2B934FA21D37}" type="presParOf" srcId="{62415C82-CBAF-48F5-AAEE-7372A639AD21}" destId="{E5B7561D-26B4-474C-96A1-B95F950022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30C24-A486-48E7-86D1-CE7B94630F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EF3DC0-781C-4A04-936D-CD1B7E5A1E51}">
      <dgm:prSet/>
      <dgm:spPr/>
      <dgm:t>
        <a:bodyPr/>
        <a:lstStyle/>
        <a:p>
          <a:r>
            <a:rPr lang="en-US"/>
            <a:t>Kentucky - ABV percent 6.45%</a:t>
          </a:r>
        </a:p>
      </dgm:t>
    </dgm:pt>
    <dgm:pt modelId="{44613279-E526-4533-8FAC-00583B5AB894}" type="parTrans" cxnId="{E57340A8-52C2-4F06-878A-E175B76AADB2}">
      <dgm:prSet/>
      <dgm:spPr/>
      <dgm:t>
        <a:bodyPr/>
        <a:lstStyle/>
        <a:p>
          <a:endParaRPr lang="en-US"/>
        </a:p>
      </dgm:t>
    </dgm:pt>
    <dgm:pt modelId="{7994F983-7BD2-477D-B596-94FE667B235E}" type="sibTrans" cxnId="{E57340A8-52C2-4F06-878A-E175B76AADB2}">
      <dgm:prSet/>
      <dgm:spPr/>
      <dgm:t>
        <a:bodyPr/>
        <a:lstStyle/>
        <a:p>
          <a:endParaRPr lang="en-US"/>
        </a:p>
      </dgm:t>
    </dgm:pt>
    <dgm:pt modelId="{DFB63709-BB98-4216-B009-2B4CCE72E122}">
      <dgm:prSet/>
      <dgm:spPr/>
      <dgm:t>
        <a:bodyPr/>
        <a:lstStyle/>
        <a:p>
          <a:r>
            <a:rPr lang="en-US"/>
            <a:t>Colorado’s Lee Hill Series Vol. 5 - Belgian Style Quadruple Ale - ABV percent 12.8%</a:t>
          </a:r>
        </a:p>
      </dgm:t>
    </dgm:pt>
    <dgm:pt modelId="{A8118BD8-02C0-47AB-A6CB-935AF6863A7D}" type="parTrans" cxnId="{C839C8CB-B5FA-4032-802C-4B32880EAECE}">
      <dgm:prSet/>
      <dgm:spPr/>
      <dgm:t>
        <a:bodyPr/>
        <a:lstStyle/>
        <a:p>
          <a:endParaRPr lang="en-US"/>
        </a:p>
      </dgm:t>
    </dgm:pt>
    <dgm:pt modelId="{68658EAE-83B4-4E69-A11C-756F7B0CC7B3}" type="sibTrans" cxnId="{C839C8CB-B5FA-4032-802C-4B32880EAECE}">
      <dgm:prSet/>
      <dgm:spPr/>
      <dgm:t>
        <a:bodyPr/>
        <a:lstStyle/>
        <a:p>
          <a:endParaRPr lang="en-US"/>
        </a:p>
      </dgm:t>
    </dgm:pt>
    <dgm:pt modelId="{5C123642-1452-43B6-A8EC-8A434C133D78}">
      <dgm:prSet/>
      <dgm:spPr/>
      <dgm:t>
        <a:bodyPr/>
        <a:lstStyle/>
        <a:p>
          <a:r>
            <a:rPr lang="en-US"/>
            <a:t>Delaware - IBU rating 60 (but only 2 beers in the state)</a:t>
          </a:r>
        </a:p>
      </dgm:t>
    </dgm:pt>
    <dgm:pt modelId="{BA725DB0-A7B9-4E98-92E8-F3E4566AE0DC}" type="parTrans" cxnId="{50C4DADB-3F3F-4A77-83AF-733F83E68CC7}">
      <dgm:prSet/>
      <dgm:spPr/>
      <dgm:t>
        <a:bodyPr/>
        <a:lstStyle/>
        <a:p>
          <a:endParaRPr lang="en-US"/>
        </a:p>
      </dgm:t>
    </dgm:pt>
    <dgm:pt modelId="{435977A9-C2D6-45B1-B78A-649534E4A790}" type="sibTrans" cxnId="{50C4DADB-3F3F-4A77-83AF-733F83E68CC7}">
      <dgm:prSet/>
      <dgm:spPr/>
      <dgm:t>
        <a:bodyPr/>
        <a:lstStyle/>
        <a:p>
          <a:endParaRPr lang="en-US"/>
        </a:p>
      </dgm:t>
    </dgm:pt>
    <dgm:pt modelId="{9EF6DDFD-893C-4148-A876-6E9112845DEE}">
      <dgm:prSet/>
      <dgm:spPr/>
      <dgm:t>
        <a:bodyPr/>
        <a:lstStyle/>
        <a:p>
          <a:r>
            <a:rPr lang="en-US"/>
            <a:t>Oregon’s Bitter Bitch Imperial IPA - IBU rating 138</a:t>
          </a:r>
        </a:p>
      </dgm:t>
    </dgm:pt>
    <dgm:pt modelId="{5B821548-ED81-43CD-95D1-D11D35B280F4}" type="parTrans" cxnId="{6670C6E6-B95E-4944-866C-C866CE0F1331}">
      <dgm:prSet/>
      <dgm:spPr/>
      <dgm:t>
        <a:bodyPr/>
        <a:lstStyle/>
        <a:p>
          <a:endParaRPr lang="en-US"/>
        </a:p>
      </dgm:t>
    </dgm:pt>
    <dgm:pt modelId="{6FABC5FF-0C21-420B-BB2F-D19128018BA7}" type="sibTrans" cxnId="{6670C6E6-B95E-4944-866C-C866CE0F1331}">
      <dgm:prSet/>
      <dgm:spPr/>
      <dgm:t>
        <a:bodyPr/>
        <a:lstStyle/>
        <a:p>
          <a:endParaRPr lang="en-US"/>
        </a:p>
      </dgm:t>
    </dgm:pt>
    <dgm:pt modelId="{E4FE0832-F100-4A7F-A8A3-ECE9E57EF979}" type="pres">
      <dgm:prSet presAssocID="{86230C24-A486-48E7-86D1-CE7B94630F28}" presName="linear" presStyleCnt="0">
        <dgm:presLayoutVars>
          <dgm:animLvl val="lvl"/>
          <dgm:resizeHandles val="exact"/>
        </dgm:presLayoutVars>
      </dgm:prSet>
      <dgm:spPr/>
    </dgm:pt>
    <dgm:pt modelId="{E78AA984-5EA7-4C7F-A99D-A43CC32066A1}" type="pres">
      <dgm:prSet presAssocID="{6EEF3DC0-781C-4A04-936D-CD1B7E5A1E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2C9B5F-C18A-4EDA-8DDF-DF76DD292718}" type="pres">
      <dgm:prSet presAssocID="{7994F983-7BD2-477D-B596-94FE667B235E}" presName="spacer" presStyleCnt="0"/>
      <dgm:spPr/>
    </dgm:pt>
    <dgm:pt modelId="{D1A1707B-BD30-44FC-8711-BD8D5C6D7837}" type="pres">
      <dgm:prSet presAssocID="{DFB63709-BB98-4216-B009-2B4CCE72E1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129938-4BF9-44EA-9A66-837C77DEDF6E}" type="pres">
      <dgm:prSet presAssocID="{68658EAE-83B4-4E69-A11C-756F7B0CC7B3}" presName="spacer" presStyleCnt="0"/>
      <dgm:spPr/>
    </dgm:pt>
    <dgm:pt modelId="{A65720E3-3076-4882-8D64-7FCA7BEA6C5F}" type="pres">
      <dgm:prSet presAssocID="{5C123642-1452-43B6-A8EC-8A434C133D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2C2CD8-2659-4907-A7C1-4F8E72733D1B}" type="pres">
      <dgm:prSet presAssocID="{435977A9-C2D6-45B1-B78A-649534E4A790}" presName="spacer" presStyleCnt="0"/>
      <dgm:spPr/>
    </dgm:pt>
    <dgm:pt modelId="{EDA0A72C-A6DB-4C90-96EF-55FC94BBAC87}" type="pres">
      <dgm:prSet presAssocID="{9EF6DDFD-893C-4148-A876-6E9112845D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B0781B-5B05-4ED9-9351-E28A1CAE9756}" type="presOf" srcId="{9EF6DDFD-893C-4148-A876-6E9112845DEE}" destId="{EDA0A72C-A6DB-4C90-96EF-55FC94BBAC87}" srcOrd="0" destOrd="0" presId="urn:microsoft.com/office/officeart/2005/8/layout/vList2"/>
    <dgm:cxn modelId="{EE173B8C-01EB-4385-BAB3-56F68B8A2F46}" type="presOf" srcId="{86230C24-A486-48E7-86D1-CE7B94630F28}" destId="{E4FE0832-F100-4A7F-A8A3-ECE9E57EF979}" srcOrd="0" destOrd="0" presId="urn:microsoft.com/office/officeart/2005/8/layout/vList2"/>
    <dgm:cxn modelId="{E57340A8-52C2-4F06-878A-E175B76AADB2}" srcId="{86230C24-A486-48E7-86D1-CE7B94630F28}" destId="{6EEF3DC0-781C-4A04-936D-CD1B7E5A1E51}" srcOrd="0" destOrd="0" parTransId="{44613279-E526-4533-8FAC-00583B5AB894}" sibTransId="{7994F983-7BD2-477D-B596-94FE667B235E}"/>
    <dgm:cxn modelId="{84079EBF-94B2-4AA5-AB7A-2B65DAD1D9C0}" type="presOf" srcId="{5C123642-1452-43B6-A8EC-8A434C133D78}" destId="{A65720E3-3076-4882-8D64-7FCA7BEA6C5F}" srcOrd="0" destOrd="0" presId="urn:microsoft.com/office/officeart/2005/8/layout/vList2"/>
    <dgm:cxn modelId="{D789A7C8-EDAF-4F77-A425-D2AD81E728BD}" type="presOf" srcId="{6EEF3DC0-781C-4A04-936D-CD1B7E5A1E51}" destId="{E78AA984-5EA7-4C7F-A99D-A43CC32066A1}" srcOrd="0" destOrd="0" presId="urn:microsoft.com/office/officeart/2005/8/layout/vList2"/>
    <dgm:cxn modelId="{C839C8CB-B5FA-4032-802C-4B32880EAECE}" srcId="{86230C24-A486-48E7-86D1-CE7B94630F28}" destId="{DFB63709-BB98-4216-B009-2B4CCE72E122}" srcOrd="1" destOrd="0" parTransId="{A8118BD8-02C0-47AB-A6CB-935AF6863A7D}" sibTransId="{68658EAE-83B4-4E69-A11C-756F7B0CC7B3}"/>
    <dgm:cxn modelId="{50C4DADB-3F3F-4A77-83AF-733F83E68CC7}" srcId="{86230C24-A486-48E7-86D1-CE7B94630F28}" destId="{5C123642-1452-43B6-A8EC-8A434C133D78}" srcOrd="2" destOrd="0" parTransId="{BA725DB0-A7B9-4E98-92E8-F3E4566AE0DC}" sibTransId="{435977A9-C2D6-45B1-B78A-649534E4A790}"/>
    <dgm:cxn modelId="{A129E1E4-7D99-48BE-ACF6-47B07A112F42}" type="presOf" srcId="{DFB63709-BB98-4216-B009-2B4CCE72E122}" destId="{D1A1707B-BD30-44FC-8711-BD8D5C6D7837}" srcOrd="0" destOrd="0" presId="urn:microsoft.com/office/officeart/2005/8/layout/vList2"/>
    <dgm:cxn modelId="{6670C6E6-B95E-4944-866C-C866CE0F1331}" srcId="{86230C24-A486-48E7-86D1-CE7B94630F28}" destId="{9EF6DDFD-893C-4148-A876-6E9112845DEE}" srcOrd="3" destOrd="0" parTransId="{5B821548-ED81-43CD-95D1-D11D35B280F4}" sibTransId="{6FABC5FF-0C21-420B-BB2F-D19128018BA7}"/>
    <dgm:cxn modelId="{7459CBA5-95A4-4AFE-AA1A-34AFA0B7CD0F}" type="presParOf" srcId="{E4FE0832-F100-4A7F-A8A3-ECE9E57EF979}" destId="{E78AA984-5EA7-4C7F-A99D-A43CC32066A1}" srcOrd="0" destOrd="0" presId="urn:microsoft.com/office/officeart/2005/8/layout/vList2"/>
    <dgm:cxn modelId="{F81DE4E0-9109-4BEE-81ED-899287F00C69}" type="presParOf" srcId="{E4FE0832-F100-4A7F-A8A3-ECE9E57EF979}" destId="{0B2C9B5F-C18A-4EDA-8DDF-DF76DD292718}" srcOrd="1" destOrd="0" presId="urn:microsoft.com/office/officeart/2005/8/layout/vList2"/>
    <dgm:cxn modelId="{F784E56E-4B93-4C51-9748-8B1B6B76A71A}" type="presParOf" srcId="{E4FE0832-F100-4A7F-A8A3-ECE9E57EF979}" destId="{D1A1707B-BD30-44FC-8711-BD8D5C6D7837}" srcOrd="2" destOrd="0" presId="urn:microsoft.com/office/officeart/2005/8/layout/vList2"/>
    <dgm:cxn modelId="{70C932BD-81DE-40F2-9ED6-390E902B735D}" type="presParOf" srcId="{E4FE0832-F100-4A7F-A8A3-ECE9E57EF979}" destId="{7D129938-4BF9-44EA-9A66-837C77DEDF6E}" srcOrd="3" destOrd="0" presId="urn:microsoft.com/office/officeart/2005/8/layout/vList2"/>
    <dgm:cxn modelId="{40DC9D6F-7B52-4D4E-B397-D1AD0ED8D301}" type="presParOf" srcId="{E4FE0832-F100-4A7F-A8A3-ECE9E57EF979}" destId="{A65720E3-3076-4882-8D64-7FCA7BEA6C5F}" srcOrd="4" destOrd="0" presId="urn:microsoft.com/office/officeart/2005/8/layout/vList2"/>
    <dgm:cxn modelId="{BB0BE8E2-DB0A-4713-84B4-1D6066343A60}" type="presParOf" srcId="{E4FE0832-F100-4A7F-A8A3-ECE9E57EF979}" destId="{D62C2CD8-2659-4907-A7C1-4F8E72733D1B}" srcOrd="5" destOrd="0" presId="urn:microsoft.com/office/officeart/2005/8/layout/vList2"/>
    <dgm:cxn modelId="{B98C6D5D-23DF-4383-8A5F-E26A1C93E04E}" type="presParOf" srcId="{E4FE0832-F100-4A7F-A8A3-ECE9E57EF979}" destId="{EDA0A72C-A6DB-4C90-96EF-55FC94BBAC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6855FC-A755-433C-BA02-B3738C6D649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F6CF68-7B67-4544-9CC4-E61FCF8DE840}">
      <dgm:prSet/>
      <dgm:spPr/>
      <dgm:t>
        <a:bodyPr/>
        <a:lstStyle/>
        <a:p>
          <a:pPr>
            <a:defRPr b="1"/>
          </a:pPr>
          <a:r>
            <a:rPr lang="en-US"/>
            <a:t>Normalize style to data so comparisons can be drawn between beers of the same style</a:t>
          </a:r>
        </a:p>
      </dgm:t>
    </dgm:pt>
    <dgm:pt modelId="{52201549-156D-42CC-B9E8-21F3DBCDA7D5}" type="parTrans" cxnId="{40AF3D26-EAED-4226-8AB3-ECFEC99E461F}">
      <dgm:prSet/>
      <dgm:spPr/>
      <dgm:t>
        <a:bodyPr/>
        <a:lstStyle/>
        <a:p>
          <a:endParaRPr lang="en-US"/>
        </a:p>
      </dgm:t>
    </dgm:pt>
    <dgm:pt modelId="{7511F972-06F1-42A6-8156-EE7E0110EBD4}" type="sibTrans" cxnId="{40AF3D26-EAED-4226-8AB3-ECFEC99E461F}">
      <dgm:prSet/>
      <dgm:spPr/>
      <dgm:t>
        <a:bodyPr/>
        <a:lstStyle/>
        <a:p>
          <a:endParaRPr lang="en-US"/>
        </a:p>
      </dgm:t>
    </dgm:pt>
    <dgm:pt modelId="{C80D7F99-6A3F-43F0-B6C4-8081B3405137}">
      <dgm:prSet/>
      <dgm:spPr/>
      <dgm:t>
        <a:bodyPr/>
        <a:lstStyle/>
        <a:p>
          <a:r>
            <a:rPr lang="en-US" dirty="0"/>
            <a:t>This can be completed with SME’s that Budweiser has on staff Ales in particular need to be further subdivided</a:t>
          </a:r>
        </a:p>
      </dgm:t>
    </dgm:pt>
    <dgm:pt modelId="{89CDFF95-FF3B-4D39-B419-CC9CA2F7654B}" type="parTrans" cxnId="{3419212D-21D5-43AD-B45C-429CCCD1448F}">
      <dgm:prSet/>
      <dgm:spPr/>
      <dgm:t>
        <a:bodyPr/>
        <a:lstStyle/>
        <a:p>
          <a:endParaRPr lang="en-US"/>
        </a:p>
      </dgm:t>
    </dgm:pt>
    <dgm:pt modelId="{DF73B279-DB4D-4B5F-938E-BE1A26D1C4CF}" type="sibTrans" cxnId="{3419212D-21D5-43AD-B45C-429CCCD1448F}">
      <dgm:prSet/>
      <dgm:spPr/>
      <dgm:t>
        <a:bodyPr/>
        <a:lstStyle/>
        <a:p>
          <a:endParaRPr lang="en-US"/>
        </a:p>
      </dgm:t>
    </dgm:pt>
    <dgm:pt modelId="{D6FE1837-599A-474C-A0C7-4EB861CDFBA6}">
      <dgm:prSet/>
      <dgm:spPr/>
      <dgm:t>
        <a:bodyPr/>
        <a:lstStyle/>
        <a:p>
          <a:pPr>
            <a:defRPr b="1"/>
          </a:pPr>
          <a:r>
            <a:rPr lang="en-US"/>
            <a:t>Obtain volumetric data</a:t>
          </a:r>
        </a:p>
      </dgm:t>
    </dgm:pt>
    <dgm:pt modelId="{CDDF7F3D-6415-41A7-AAA0-CFD456A40965}" type="parTrans" cxnId="{D9DD9A7A-393B-4907-8377-13226CD12375}">
      <dgm:prSet/>
      <dgm:spPr/>
      <dgm:t>
        <a:bodyPr/>
        <a:lstStyle/>
        <a:p>
          <a:endParaRPr lang="en-US"/>
        </a:p>
      </dgm:t>
    </dgm:pt>
    <dgm:pt modelId="{0CA1E9B8-BA8C-4EDF-8E79-3780DACDBBC4}" type="sibTrans" cxnId="{D9DD9A7A-393B-4907-8377-13226CD12375}">
      <dgm:prSet/>
      <dgm:spPr/>
      <dgm:t>
        <a:bodyPr/>
        <a:lstStyle/>
        <a:p>
          <a:endParaRPr lang="en-US"/>
        </a:p>
      </dgm:t>
    </dgm:pt>
    <dgm:pt modelId="{96DD04DD-DE14-4F8C-8EAE-5CB7419BA152}">
      <dgm:prSet/>
      <dgm:spPr/>
      <dgm:t>
        <a:bodyPr/>
        <a:lstStyle/>
        <a:p>
          <a:r>
            <a:rPr lang="en-US"/>
            <a:t>How much beer and of what types is a key measure in gauging the various markets</a:t>
          </a:r>
        </a:p>
      </dgm:t>
    </dgm:pt>
    <dgm:pt modelId="{B3D12364-625C-4680-827A-9EA12CBF3DC3}" type="parTrans" cxnId="{6D494B6C-939F-4B48-8E84-C058A02DCBC0}">
      <dgm:prSet/>
      <dgm:spPr/>
      <dgm:t>
        <a:bodyPr/>
        <a:lstStyle/>
        <a:p>
          <a:endParaRPr lang="en-US"/>
        </a:p>
      </dgm:t>
    </dgm:pt>
    <dgm:pt modelId="{DBCA7E70-2851-4C9A-BBAF-D05D9CEA5B95}" type="sibTrans" cxnId="{6D494B6C-939F-4B48-8E84-C058A02DCBC0}">
      <dgm:prSet/>
      <dgm:spPr/>
      <dgm:t>
        <a:bodyPr/>
        <a:lstStyle/>
        <a:p>
          <a:endParaRPr lang="en-US"/>
        </a:p>
      </dgm:t>
    </dgm:pt>
    <dgm:pt modelId="{44E0FEF3-FE38-481E-8A1D-BAB5E3F40569}" type="pres">
      <dgm:prSet presAssocID="{C06855FC-A755-433C-BA02-B3738C6D649D}" presName="root" presStyleCnt="0">
        <dgm:presLayoutVars>
          <dgm:dir/>
          <dgm:resizeHandles val="exact"/>
        </dgm:presLayoutVars>
      </dgm:prSet>
      <dgm:spPr/>
    </dgm:pt>
    <dgm:pt modelId="{B1F7167B-DF2C-480F-8E5C-00CDCCA15D4E}" type="pres">
      <dgm:prSet presAssocID="{2FF6CF68-7B67-4544-9CC4-E61FCF8DE840}" presName="compNode" presStyleCnt="0"/>
      <dgm:spPr/>
    </dgm:pt>
    <dgm:pt modelId="{126A5781-7004-4A12-BF78-79A69D8DCFBF}" type="pres">
      <dgm:prSet presAssocID="{2FF6CF68-7B67-4544-9CC4-E61FCF8DE8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5B8775F1-6E02-42DF-95E4-54E32279228C}" type="pres">
      <dgm:prSet presAssocID="{2FF6CF68-7B67-4544-9CC4-E61FCF8DE840}" presName="iconSpace" presStyleCnt="0"/>
      <dgm:spPr/>
    </dgm:pt>
    <dgm:pt modelId="{536B4DDA-8387-4939-86B6-B44D5221CC0A}" type="pres">
      <dgm:prSet presAssocID="{2FF6CF68-7B67-4544-9CC4-E61FCF8DE840}" presName="parTx" presStyleLbl="revTx" presStyleIdx="0" presStyleCnt="4">
        <dgm:presLayoutVars>
          <dgm:chMax val="0"/>
          <dgm:chPref val="0"/>
        </dgm:presLayoutVars>
      </dgm:prSet>
      <dgm:spPr/>
    </dgm:pt>
    <dgm:pt modelId="{EF09E2EF-CF2A-4329-9507-08289F61A80E}" type="pres">
      <dgm:prSet presAssocID="{2FF6CF68-7B67-4544-9CC4-E61FCF8DE840}" presName="txSpace" presStyleCnt="0"/>
      <dgm:spPr/>
    </dgm:pt>
    <dgm:pt modelId="{3EC675F1-A8C2-4DA4-99F7-54D7DF8E2944}" type="pres">
      <dgm:prSet presAssocID="{2FF6CF68-7B67-4544-9CC4-E61FCF8DE840}" presName="desTx" presStyleLbl="revTx" presStyleIdx="1" presStyleCnt="4">
        <dgm:presLayoutVars/>
      </dgm:prSet>
      <dgm:spPr/>
    </dgm:pt>
    <dgm:pt modelId="{6B5FADDC-42C2-4B15-B7DB-27D9178CBD2F}" type="pres">
      <dgm:prSet presAssocID="{7511F972-06F1-42A6-8156-EE7E0110EBD4}" presName="sibTrans" presStyleCnt="0"/>
      <dgm:spPr/>
    </dgm:pt>
    <dgm:pt modelId="{06BBBF39-F077-45B8-AAED-D0BF4C0FEF97}" type="pres">
      <dgm:prSet presAssocID="{D6FE1837-599A-474C-A0C7-4EB861CDFBA6}" presName="compNode" presStyleCnt="0"/>
      <dgm:spPr/>
    </dgm:pt>
    <dgm:pt modelId="{207119CF-9C6E-4E2C-A681-87CE634D7A14}" type="pres">
      <dgm:prSet presAssocID="{D6FE1837-599A-474C-A0C7-4EB861CDFB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4A9CE514-8FFA-4D89-B2BA-967B004B24B0}" type="pres">
      <dgm:prSet presAssocID="{D6FE1837-599A-474C-A0C7-4EB861CDFBA6}" presName="iconSpace" presStyleCnt="0"/>
      <dgm:spPr/>
    </dgm:pt>
    <dgm:pt modelId="{01A17785-55E9-4736-BBE2-2B7477E9136E}" type="pres">
      <dgm:prSet presAssocID="{D6FE1837-599A-474C-A0C7-4EB861CDFBA6}" presName="parTx" presStyleLbl="revTx" presStyleIdx="2" presStyleCnt="4">
        <dgm:presLayoutVars>
          <dgm:chMax val="0"/>
          <dgm:chPref val="0"/>
        </dgm:presLayoutVars>
      </dgm:prSet>
      <dgm:spPr/>
    </dgm:pt>
    <dgm:pt modelId="{065B44DB-01B4-404C-BEDB-ADC014C4D190}" type="pres">
      <dgm:prSet presAssocID="{D6FE1837-599A-474C-A0C7-4EB861CDFBA6}" presName="txSpace" presStyleCnt="0"/>
      <dgm:spPr/>
    </dgm:pt>
    <dgm:pt modelId="{EEE51683-139B-48BE-8CB6-5ACD96FA6763}" type="pres">
      <dgm:prSet presAssocID="{D6FE1837-599A-474C-A0C7-4EB861CDFBA6}" presName="desTx" presStyleLbl="revTx" presStyleIdx="3" presStyleCnt="4">
        <dgm:presLayoutVars/>
      </dgm:prSet>
      <dgm:spPr/>
    </dgm:pt>
  </dgm:ptLst>
  <dgm:cxnLst>
    <dgm:cxn modelId="{1ED45E0C-C189-4436-AA22-DC25C627E29D}" type="presOf" srcId="{C80D7F99-6A3F-43F0-B6C4-8081B3405137}" destId="{3EC675F1-A8C2-4DA4-99F7-54D7DF8E2944}" srcOrd="0" destOrd="0" presId="urn:microsoft.com/office/officeart/2018/2/layout/IconLabelDescriptionList"/>
    <dgm:cxn modelId="{40AF3D26-EAED-4226-8AB3-ECFEC99E461F}" srcId="{C06855FC-A755-433C-BA02-B3738C6D649D}" destId="{2FF6CF68-7B67-4544-9CC4-E61FCF8DE840}" srcOrd="0" destOrd="0" parTransId="{52201549-156D-42CC-B9E8-21F3DBCDA7D5}" sibTransId="{7511F972-06F1-42A6-8156-EE7E0110EBD4}"/>
    <dgm:cxn modelId="{3419212D-21D5-43AD-B45C-429CCCD1448F}" srcId="{2FF6CF68-7B67-4544-9CC4-E61FCF8DE840}" destId="{C80D7F99-6A3F-43F0-B6C4-8081B3405137}" srcOrd="0" destOrd="0" parTransId="{89CDFF95-FF3B-4D39-B419-CC9CA2F7654B}" sibTransId="{DF73B279-DB4D-4B5F-938E-BE1A26D1C4CF}"/>
    <dgm:cxn modelId="{6D494B6C-939F-4B48-8E84-C058A02DCBC0}" srcId="{D6FE1837-599A-474C-A0C7-4EB861CDFBA6}" destId="{96DD04DD-DE14-4F8C-8EAE-5CB7419BA152}" srcOrd="0" destOrd="0" parTransId="{B3D12364-625C-4680-827A-9EA12CBF3DC3}" sibTransId="{DBCA7E70-2851-4C9A-BBAF-D05D9CEA5B95}"/>
    <dgm:cxn modelId="{D9DD9A7A-393B-4907-8377-13226CD12375}" srcId="{C06855FC-A755-433C-BA02-B3738C6D649D}" destId="{D6FE1837-599A-474C-A0C7-4EB861CDFBA6}" srcOrd="1" destOrd="0" parTransId="{CDDF7F3D-6415-41A7-AAA0-CFD456A40965}" sibTransId="{0CA1E9B8-BA8C-4EDF-8E79-3780DACDBBC4}"/>
    <dgm:cxn modelId="{9FDE5698-AC45-436D-9CED-0BDF761B1974}" type="presOf" srcId="{2FF6CF68-7B67-4544-9CC4-E61FCF8DE840}" destId="{536B4DDA-8387-4939-86B6-B44D5221CC0A}" srcOrd="0" destOrd="0" presId="urn:microsoft.com/office/officeart/2018/2/layout/IconLabelDescriptionList"/>
    <dgm:cxn modelId="{550A53B0-6C1C-4EEF-BB22-E72DDDECEE1D}" type="presOf" srcId="{96DD04DD-DE14-4F8C-8EAE-5CB7419BA152}" destId="{EEE51683-139B-48BE-8CB6-5ACD96FA6763}" srcOrd="0" destOrd="0" presId="urn:microsoft.com/office/officeart/2018/2/layout/IconLabelDescriptionList"/>
    <dgm:cxn modelId="{219499BF-8B3A-4181-9684-F10868AEDEC4}" type="presOf" srcId="{C06855FC-A755-433C-BA02-B3738C6D649D}" destId="{44E0FEF3-FE38-481E-8A1D-BAB5E3F40569}" srcOrd="0" destOrd="0" presId="urn:microsoft.com/office/officeart/2018/2/layout/IconLabelDescriptionList"/>
    <dgm:cxn modelId="{2AED89CD-443A-4072-BC10-543731BF81B5}" type="presOf" srcId="{D6FE1837-599A-474C-A0C7-4EB861CDFBA6}" destId="{01A17785-55E9-4736-BBE2-2B7477E9136E}" srcOrd="0" destOrd="0" presId="urn:microsoft.com/office/officeart/2018/2/layout/IconLabelDescriptionList"/>
    <dgm:cxn modelId="{163D59DB-53FB-4E83-883C-7EAD28735B72}" type="presParOf" srcId="{44E0FEF3-FE38-481E-8A1D-BAB5E3F40569}" destId="{B1F7167B-DF2C-480F-8E5C-00CDCCA15D4E}" srcOrd="0" destOrd="0" presId="urn:microsoft.com/office/officeart/2018/2/layout/IconLabelDescriptionList"/>
    <dgm:cxn modelId="{E84BE983-3D10-4728-B50F-EDB0B96BA3DC}" type="presParOf" srcId="{B1F7167B-DF2C-480F-8E5C-00CDCCA15D4E}" destId="{126A5781-7004-4A12-BF78-79A69D8DCFBF}" srcOrd="0" destOrd="0" presId="urn:microsoft.com/office/officeart/2018/2/layout/IconLabelDescriptionList"/>
    <dgm:cxn modelId="{0D3D3350-D4FE-4ECF-BBB9-CDB1BCC49762}" type="presParOf" srcId="{B1F7167B-DF2C-480F-8E5C-00CDCCA15D4E}" destId="{5B8775F1-6E02-42DF-95E4-54E32279228C}" srcOrd="1" destOrd="0" presId="urn:microsoft.com/office/officeart/2018/2/layout/IconLabelDescriptionList"/>
    <dgm:cxn modelId="{2983CBE1-A6CA-479C-AFD5-5DC7956C6AB4}" type="presParOf" srcId="{B1F7167B-DF2C-480F-8E5C-00CDCCA15D4E}" destId="{536B4DDA-8387-4939-86B6-B44D5221CC0A}" srcOrd="2" destOrd="0" presId="urn:microsoft.com/office/officeart/2018/2/layout/IconLabelDescriptionList"/>
    <dgm:cxn modelId="{87949022-FE25-499E-8AEF-86483D361865}" type="presParOf" srcId="{B1F7167B-DF2C-480F-8E5C-00CDCCA15D4E}" destId="{EF09E2EF-CF2A-4329-9507-08289F61A80E}" srcOrd="3" destOrd="0" presId="urn:microsoft.com/office/officeart/2018/2/layout/IconLabelDescriptionList"/>
    <dgm:cxn modelId="{1218D9D4-0EA9-4DAA-94D5-9DECCCF2BCAF}" type="presParOf" srcId="{B1F7167B-DF2C-480F-8E5C-00CDCCA15D4E}" destId="{3EC675F1-A8C2-4DA4-99F7-54D7DF8E2944}" srcOrd="4" destOrd="0" presId="urn:microsoft.com/office/officeart/2018/2/layout/IconLabelDescriptionList"/>
    <dgm:cxn modelId="{9569D424-32B8-425A-99C0-EF9796F533C4}" type="presParOf" srcId="{44E0FEF3-FE38-481E-8A1D-BAB5E3F40569}" destId="{6B5FADDC-42C2-4B15-B7DB-27D9178CBD2F}" srcOrd="1" destOrd="0" presId="urn:microsoft.com/office/officeart/2018/2/layout/IconLabelDescriptionList"/>
    <dgm:cxn modelId="{7DCBDB07-9739-4EDC-970A-A0B26D3A3F13}" type="presParOf" srcId="{44E0FEF3-FE38-481E-8A1D-BAB5E3F40569}" destId="{06BBBF39-F077-45B8-AAED-D0BF4C0FEF97}" srcOrd="2" destOrd="0" presId="urn:microsoft.com/office/officeart/2018/2/layout/IconLabelDescriptionList"/>
    <dgm:cxn modelId="{9879D203-8A30-4325-A76E-35E79EB443F1}" type="presParOf" srcId="{06BBBF39-F077-45B8-AAED-D0BF4C0FEF97}" destId="{207119CF-9C6E-4E2C-A681-87CE634D7A14}" srcOrd="0" destOrd="0" presId="urn:microsoft.com/office/officeart/2018/2/layout/IconLabelDescriptionList"/>
    <dgm:cxn modelId="{418205E1-7E6D-4C97-8DD1-1B8DB669D36A}" type="presParOf" srcId="{06BBBF39-F077-45B8-AAED-D0BF4C0FEF97}" destId="{4A9CE514-8FFA-4D89-B2BA-967B004B24B0}" srcOrd="1" destOrd="0" presId="urn:microsoft.com/office/officeart/2018/2/layout/IconLabelDescriptionList"/>
    <dgm:cxn modelId="{DAE049BF-DD1E-4639-A0FE-BD60D388B7ED}" type="presParOf" srcId="{06BBBF39-F077-45B8-AAED-D0BF4C0FEF97}" destId="{01A17785-55E9-4736-BBE2-2B7477E9136E}" srcOrd="2" destOrd="0" presId="urn:microsoft.com/office/officeart/2018/2/layout/IconLabelDescriptionList"/>
    <dgm:cxn modelId="{8F1F6F84-9A35-4007-B7D9-E0CB4769EE80}" type="presParOf" srcId="{06BBBF39-F077-45B8-AAED-D0BF4C0FEF97}" destId="{065B44DB-01B4-404C-BEDB-ADC014C4D190}" srcOrd="3" destOrd="0" presId="urn:microsoft.com/office/officeart/2018/2/layout/IconLabelDescriptionList"/>
    <dgm:cxn modelId="{95BE0625-42EF-4408-9DA7-A5546C39286C}" type="presParOf" srcId="{06BBBF39-F077-45B8-AAED-D0BF4C0FEF97}" destId="{EEE51683-139B-48BE-8CB6-5ACD96FA676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96C08-165A-4064-B792-FCCF5B9B650E}">
      <dsp:nvSpPr>
        <dsp:cNvPr id="0" name=""/>
        <dsp:cNvSpPr/>
      </dsp:nvSpPr>
      <dsp:spPr>
        <a:xfrm>
          <a:off x="1049782" y="0"/>
          <a:ext cx="535468" cy="535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3CF5C-C401-424F-B836-8808BC23D970}">
      <dsp:nvSpPr>
        <dsp:cNvPr id="0" name=""/>
        <dsp:cNvSpPr/>
      </dsp:nvSpPr>
      <dsp:spPr>
        <a:xfrm>
          <a:off x="750981" y="680743"/>
          <a:ext cx="1529910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Understand how data was cleaned</a:t>
          </a:r>
        </a:p>
      </dsp:txBody>
      <dsp:txXfrm>
        <a:off x="750981" y="680743"/>
        <a:ext cx="1529910" cy="575735"/>
      </dsp:txXfrm>
    </dsp:sp>
    <dsp:sp modelId="{C7DC3575-99AD-42C8-A3A3-90504A785788}">
      <dsp:nvSpPr>
        <dsp:cNvPr id="0" name=""/>
        <dsp:cNvSpPr/>
      </dsp:nvSpPr>
      <dsp:spPr>
        <a:xfrm>
          <a:off x="9923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DEA22-EE4B-440A-87B9-17309A8C8385}">
      <dsp:nvSpPr>
        <dsp:cNvPr id="0" name=""/>
        <dsp:cNvSpPr/>
      </dsp:nvSpPr>
      <dsp:spPr>
        <a:xfrm>
          <a:off x="2692821" y="1688796"/>
          <a:ext cx="535468" cy="535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77D1A-F5E8-4753-86D1-D28885D6E7F3}">
      <dsp:nvSpPr>
        <dsp:cNvPr id="0" name=""/>
        <dsp:cNvSpPr/>
      </dsp:nvSpPr>
      <dsp:spPr>
        <a:xfrm>
          <a:off x="2438855" y="2231105"/>
          <a:ext cx="2021042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Show statistics on:</a:t>
          </a:r>
        </a:p>
      </dsp:txBody>
      <dsp:txXfrm>
        <a:off x="2438855" y="2231105"/>
        <a:ext cx="2021042" cy="575735"/>
      </dsp:txXfrm>
    </dsp:sp>
    <dsp:sp modelId="{BCFE374A-51E9-4C3E-8B3C-BB5F555C1D44}">
      <dsp:nvSpPr>
        <dsp:cNvPr id="0" name=""/>
        <dsp:cNvSpPr/>
      </dsp:nvSpPr>
      <dsp:spPr>
        <a:xfrm>
          <a:off x="2410062" y="2858218"/>
          <a:ext cx="1867409" cy="76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ABV percent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IBU rating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Breweries by State</a:t>
          </a:r>
        </a:p>
      </dsp:txBody>
      <dsp:txXfrm>
        <a:off x="2410062" y="2858218"/>
        <a:ext cx="1867409" cy="766899"/>
      </dsp:txXfrm>
    </dsp:sp>
    <dsp:sp modelId="{03EA5FEA-744D-4322-B59F-934496C40435}">
      <dsp:nvSpPr>
        <dsp:cNvPr id="0" name=""/>
        <dsp:cNvSpPr/>
      </dsp:nvSpPr>
      <dsp:spPr>
        <a:xfrm>
          <a:off x="5233147" y="15038"/>
          <a:ext cx="535468" cy="535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BBAEB-1BFF-4D68-94BD-7077CC8FEC15}">
      <dsp:nvSpPr>
        <dsp:cNvPr id="0" name=""/>
        <dsp:cNvSpPr/>
      </dsp:nvSpPr>
      <dsp:spPr>
        <a:xfrm>
          <a:off x="4698089" y="692678"/>
          <a:ext cx="1959586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Identify Trends between ABV and IBU</a:t>
          </a:r>
        </a:p>
      </dsp:txBody>
      <dsp:txXfrm>
        <a:off x="4698089" y="692678"/>
        <a:ext cx="1959586" cy="575735"/>
      </dsp:txXfrm>
    </dsp:sp>
    <dsp:sp modelId="{2FC59D7B-4164-4CA4-BFCE-21B39EFF84AB}">
      <dsp:nvSpPr>
        <dsp:cNvPr id="0" name=""/>
        <dsp:cNvSpPr/>
      </dsp:nvSpPr>
      <dsp:spPr>
        <a:xfrm>
          <a:off x="4311183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452CD-4C6B-4956-877C-39A02FF1F8D2}">
      <dsp:nvSpPr>
        <dsp:cNvPr id="0" name=""/>
        <dsp:cNvSpPr/>
      </dsp:nvSpPr>
      <dsp:spPr>
        <a:xfrm>
          <a:off x="6657172" y="1790101"/>
          <a:ext cx="535468" cy="535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7A80B-862F-4957-80B8-250823EA9025}">
      <dsp:nvSpPr>
        <dsp:cNvPr id="0" name=""/>
        <dsp:cNvSpPr/>
      </dsp:nvSpPr>
      <dsp:spPr>
        <a:xfrm>
          <a:off x="5981057" y="2428913"/>
          <a:ext cx="2262722" cy="43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Additional Analysis</a:t>
          </a:r>
        </a:p>
      </dsp:txBody>
      <dsp:txXfrm>
        <a:off x="5981057" y="2428913"/>
        <a:ext cx="2262722" cy="434196"/>
      </dsp:txXfrm>
    </dsp:sp>
    <dsp:sp modelId="{C5FA8353-48BF-4FD4-B562-923C1A8F2B6D}">
      <dsp:nvSpPr>
        <dsp:cNvPr id="0" name=""/>
        <dsp:cNvSpPr/>
      </dsp:nvSpPr>
      <dsp:spPr>
        <a:xfrm>
          <a:off x="6690071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1345D-3925-4848-AEB6-49D84B26E12F}">
      <dsp:nvSpPr>
        <dsp:cNvPr id="0" name=""/>
        <dsp:cNvSpPr/>
      </dsp:nvSpPr>
      <dsp:spPr>
        <a:xfrm>
          <a:off x="311926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16BC-1654-4D77-A7AE-9706FD1F2687}">
      <dsp:nvSpPr>
        <dsp:cNvPr id="0" name=""/>
        <dsp:cNvSpPr/>
      </dsp:nvSpPr>
      <dsp:spPr>
        <a:xfrm>
          <a:off x="518047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39D9-392C-483A-813D-97CC5C8F909E}">
      <dsp:nvSpPr>
        <dsp:cNvPr id="0" name=""/>
        <dsp:cNvSpPr/>
      </dsp:nvSpPr>
      <dsp:spPr>
        <a:xfrm>
          <a:off x="274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Remove duplicate breweries and beers</a:t>
          </a:r>
        </a:p>
      </dsp:txBody>
      <dsp:txXfrm>
        <a:off x="2745" y="1960171"/>
        <a:ext cx="1585546" cy="634218"/>
      </dsp:txXfrm>
    </dsp:sp>
    <dsp:sp modelId="{192ADB9C-0A55-4A8B-9BCC-DF7959C25572}">
      <dsp:nvSpPr>
        <dsp:cNvPr id="0" name=""/>
        <dsp:cNvSpPr/>
      </dsp:nvSpPr>
      <dsp:spPr>
        <a:xfrm>
          <a:off x="217494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0AFF3-8361-4FC9-A08F-F1CB74B6DAAD}">
      <dsp:nvSpPr>
        <dsp:cNvPr id="0" name=""/>
        <dsp:cNvSpPr/>
      </dsp:nvSpPr>
      <dsp:spPr>
        <a:xfrm>
          <a:off x="238106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EB462-4F1A-4B38-AAE2-F4C2374E724B}">
      <dsp:nvSpPr>
        <dsp:cNvPr id="0" name=""/>
        <dsp:cNvSpPr/>
      </dsp:nvSpPr>
      <dsp:spPr>
        <a:xfrm>
          <a:off x="1865762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Calculate average IBU and ABV by style</a:t>
          </a:r>
        </a:p>
      </dsp:txBody>
      <dsp:txXfrm>
        <a:off x="1865762" y="1960171"/>
        <a:ext cx="1585546" cy="634218"/>
      </dsp:txXfrm>
    </dsp:sp>
    <dsp:sp modelId="{C8CCC433-B33D-4EAF-95DC-4212AC792AA2}">
      <dsp:nvSpPr>
        <dsp:cNvPr id="0" name=""/>
        <dsp:cNvSpPr/>
      </dsp:nvSpPr>
      <dsp:spPr>
        <a:xfrm>
          <a:off x="4037961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1A121-ED55-4012-947C-7B75EC55B08C}">
      <dsp:nvSpPr>
        <dsp:cNvPr id="0" name=""/>
        <dsp:cNvSpPr/>
      </dsp:nvSpPr>
      <dsp:spPr>
        <a:xfrm>
          <a:off x="4244083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57DE7-F688-40ED-AFF0-A0B9ADA43D62}">
      <dsp:nvSpPr>
        <dsp:cNvPr id="0" name=""/>
        <dsp:cNvSpPr/>
      </dsp:nvSpPr>
      <dsp:spPr>
        <a:xfrm>
          <a:off x="3728780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style averages to replace missing data</a:t>
          </a:r>
          <a:endParaRPr lang="en-US" sz="1300" kern="1200" dirty="0"/>
        </a:p>
      </dsp:txBody>
      <dsp:txXfrm>
        <a:off x="3728780" y="1960171"/>
        <a:ext cx="1585546" cy="634218"/>
      </dsp:txXfrm>
    </dsp:sp>
    <dsp:sp modelId="{C855F439-4E64-4D4E-9332-403202F75DD7}">
      <dsp:nvSpPr>
        <dsp:cNvPr id="0" name=""/>
        <dsp:cNvSpPr/>
      </dsp:nvSpPr>
      <dsp:spPr>
        <a:xfrm>
          <a:off x="5900979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B49B-1B1D-411A-B32C-B28E47338141}">
      <dsp:nvSpPr>
        <dsp:cNvPr id="0" name=""/>
        <dsp:cNvSpPr/>
      </dsp:nvSpPr>
      <dsp:spPr>
        <a:xfrm>
          <a:off x="6107100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BE66-7172-4CEE-BF05-36AD6C6788DB}">
      <dsp:nvSpPr>
        <dsp:cNvPr id="0" name=""/>
        <dsp:cNvSpPr/>
      </dsp:nvSpPr>
      <dsp:spPr>
        <a:xfrm>
          <a:off x="5591797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Ignore five beers missing style</a:t>
          </a:r>
        </a:p>
      </dsp:txBody>
      <dsp:txXfrm>
        <a:off x="5591797" y="1960171"/>
        <a:ext cx="1585546" cy="634218"/>
      </dsp:txXfrm>
    </dsp:sp>
    <dsp:sp modelId="{A39D2811-DAAC-47B6-BC9E-D755109166E7}">
      <dsp:nvSpPr>
        <dsp:cNvPr id="0" name=""/>
        <dsp:cNvSpPr/>
      </dsp:nvSpPr>
      <dsp:spPr>
        <a:xfrm>
          <a:off x="7763997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FAE25-DD51-4D9C-B012-BFA2A2B9D003}">
      <dsp:nvSpPr>
        <dsp:cNvPr id="0" name=""/>
        <dsp:cNvSpPr/>
      </dsp:nvSpPr>
      <dsp:spPr>
        <a:xfrm>
          <a:off x="7970118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62A2C-CAF5-48B1-BC7B-1A657503AA8B}">
      <dsp:nvSpPr>
        <dsp:cNvPr id="0" name=""/>
        <dsp:cNvSpPr/>
      </dsp:nvSpPr>
      <dsp:spPr>
        <a:xfrm>
          <a:off x="745481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only 51 beers missing IBU</a:t>
          </a:r>
        </a:p>
      </dsp:txBody>
      <dsp:txXfrm>
        <a:off x="7454815" y="1960171"/>
        <a:ext cx="1585546" cy="634218"/>
      </dsp:txXfrm>
    </dsp:sp>
    <dsp:sp modelId="{9B1E7EA2-F09A-4B15-B783-AA5C8A737705}">
      <dsp:nvSpPr>
        <dsp:cNvPr id="0" name=""/>
        <dsp:cNvSpPr/>
      </dsp:nvSpPr>
      <dsp:spPr>
        <a:xfrm>
          <a:off x="962701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495F-1F1E-4DD0-8AB2-CB9732985241}">
      <dsp:nvSpPr>
        <dsp:cNvPr id="0" name=""/>
        <dsp:cNvSpPr/>
      </dsp:nvSpPr>
      <dsp:spPr>
        <a:xfrm>
          <a:off x="983313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7561D-26B4-474C-96A1-B95F950022A9}">
      <dsp:nvSpPr>
        <dsp:cNvPr id="0" name=""/>
        <dsp:cNvSpPr/>
      </dsp:nvSpPr>
      <dsp:spPr>
        <a:xfrm>
          <a:off x="9317833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no beers missing ABV</a:t>
          </a:r>
        </a:p>
      </dsp:txBody>
      <dsp:txXfrm>
        <a:off x="9317833" y="1960171"/>
        <a:ext cx="1585546" cy="634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AA984-5EA7-4C7F-A99D-A43CC32066A1}">
      <dsp:nvSpPr>
        <dsp:cNvPr id="0" name=""/>
        <dsp:cNvSpPr/>
      </dsp:nvSpPr>
      <dsp:spPr>
        <a:xfrm>
          <a:off x="0" y="40017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Kentucky - ABV percent 6.45%</a:t>
          </a:r>
        </a:p>
      </dsp:txBody>
      <dsp:txXfrm>
        <a:off x="48262" y="448432"/>
        <a:ext cx="6532280" cy="892126"/>
      </dsp:txXfrm>
    </dsp:sp>
    <dsp:sp modelId="{D1A1707B-BD30-44FC-8711-BD8D5C6D7837}">
      <dsp:nvSpPr>
        <dsp:cNvPr id="0" name=""/>
        <dsp:cNvSpPr/>
      </dsp:nvSpPr>
      <dsp:spPr>
        <a:xfrm>
          <a:off x="0" y="146370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26433"/>
                <a:satOff val="1684"/>
                <a:lumOff val="4313"/>
                <a:alphaOff val="0"/>
                <a:tint val="96000"/>
                <a:lumMod val="100000"/>
              </a:schemeClr>
            </a:gs>
            <a:gs pos="78000">
              <a:schemeClr val="accent2">
                <a:hueOff val="26433"/>
                <a:satOff val="1684"/>
                <a:lumOff val="431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Colorado’s Lee Hill Series Vol. 5 - Belgian Style Quadruple Ale - ABV percent 12.8%</a:t>
          </a:r>
        </a:p>
      </dsp:txBody>
      <dsp:txXfrm>
        <a:off x="48262" y="1511962"/>
        <a:ext cx="6532280" cy="892126"/>
      </dsp:txXfrm>
    </dsp:sp>
    <dsp:sp modelId="{A65720E3-3076-4882-8D64-7FCA7BEA6C5F}">
      <dsp:nvSpPr>
        <dsp:cNvPr id="0" name=""/>
        <dsp:cNvSpPr/>
      </dsp:nvSpPr>
      <dsp:spPr>
        <a:xfrm>
          <a:off x="0" y="252723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52867"/>
                <a:satOff val="3369"/>
                <a:lumOff val="8626"/>
                <a:alphaOff val="0"/>
                <a:tint val="96000"/>
                <a:lumMod val="100000"/>
              </a:schemeClr>
            </a:gs>
            <a:gs pos="78000">
              <a:schemeClr val="accent2">
                <a:hueOff val="52867"/>
                <a:satOff val="3369"/>
                <a:lumOff val="86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Delaware - IBU rating 60 (but only 2 beers in the state)</a:t>
          </a:r>
        </a:p>
      </dsp:txBody>
      <dsp:txXfrm>
        <a:off x="48262" y="2575492"/>
        <a:ext cx="6532280" cy="892126"/>
      </dsp:txXfrm>
    </dsp:sp>
    <dsp:sp modelId="{EDA0A72C-A6DB-4C90-96EF-55FC94BBAC87}">
      <dsp:nvSpPr>
        <dsp:cNvPr id="0" name=""/>
        <dsp:cNvSpPr/>
      </dsp:nvSpPr>
      <dsp:spPr>
        <a:xfrm>
          <a:off x="0" y="359076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79300"/>
                <a:satOff val="5053"/>
                <a:lumOff val="12939"/>
                <a:alphaOff val="0"/>
                <a:tint val="96000"/>
                <a:lumMod val="100000"/>
              </a:schemeClr>
            </a:gs>
            <a:gs pos="78000">
              <a:schemeClr val="accent2">
                <a:hueOff val="79300"/>
                <a:satOff val="5053"/>
                <a:lumOff val="129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Oregon’s Bitter Bitch Imperial IPA - IBU rating 138</a:t>
          </a:r>
        </a:p>
      </dsp:txBody>
      <dsp:txXfrm>
        <a:off x="48262" y="3639022"/>
        <a:ext cx="6532280" cy="892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A5781-7004-4A12-BF78-79A69D8DCFBF}">
      <dsp:nvSpPr>
        <dsp:cNvPr id="0" name=""/>
        <dsp:cNvSpPr/>
      </dsp:nvSpPr>
      <dsp:spPr>
        <a:xfrm>
          <a:off x="755062" y="762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B4DDA-8387-4939-86B6-B44D5221CC0A}">
      <dsp:nvSpPr>
        <dsp:cNvPr id="0" name=""/>
        <dsp:cNvSpPr/>
      </dsp:nvSpPr>
      <dsp:spPr>
        <a:xfrm>
          <a:off x="755062" y="17229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Normalize style to data so comparisons can be drawn between beers of the same style</a:t>
          </a:r>
        </a:p>
      </dsp:txBody>
      <dsp:txXfrm>
        <a:off x="755062" y="1722965"/>
        <a:ext cx="4320000" cy="648000"/>
      </dsp:txXfrm>
    </dsp:sp>
    <dsp:sp modelId="{3EC675F1-A8C2-4DA4-99F7-54D7DF8E2944}">
      <dsp:nvSpPr>
        <dsp:cNvPr id="0" name=""/>
        <dsp:cNvSpPr/>
      </dsp:nvSpPr>
      <dsp:spPr>
        <a:xfrm>
          <a:off x="755062" y="2433638"/>
          <a:ext cx="4320000" cy="776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can be completed with SME’s that Budweiser has on staff Ales in particular need to be further subdivided</a:t>
          </a:r>
        </a:p>
      </dsp:txBody>
      <dsp:txXfrm>
        <a:off x="755062" y="2433638"/>
        <a:ext cx="4320000" cy="776269"/>
      </dsp:txXfrm>
    </dsp:sp>
    <dsp:sp modelId="{207119CF-9C6E-4E2C-A681-87CE634D7A14}">
      <dsp:nvSpPr>
        <dsp:cNvPr id="0" name=""/>
        <dsp:cNvSpPr/>
      </dsp:nvSpPr>
      <dsp:spPr>
        <a:xfrm>
          <a:off x="5831062" y="762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7785-55E9-4736-BBE2-2B7477E9136E}">
      <dsp:nvSpPr>
        <dsp:cNvPr id="0" name=""/>
        <dsp:cNvSpPr/>
      </dsp:nvSpPr>
      <dsp:spPr>
        <a:xfrm>
          <a:off x="5831062" y="17229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Obtain volumetric data</a:t>
          </a:r>
        </a:p>
      </dsp:txBody>
      <dsp:txXfrm>
        <a:off x="5831062" y="1722965"/>
        <a:ext cx="4320000" cy="648000"/>
      </dsp:txXfrm>
    </dsp:sp>
    <dsp:sp modelId="{EEE51683-139B-48BE-8CB6-5ACD96FA6763}">
      <dsp:nvSpPr>
        <dsp:cNvPr id="0" name=""/>
        <dsp:cNvSpPr/>
      </dsp:nvSpPr>
      <dsp:spPr>
        <a:xfrm>
          <a:off x="5831062" y="2433638"/>
          <a:ext cx="4320000" cy="776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How much beer and of what types is a key measure in gauging the various markets</a:t>
          </a:r>
        </a:p>
      </dsp:txBody>
      <dsp:txXfrm>
        <a:off x="5831062" y="2433638"/>
        <a:ext cx="4320000" cy="776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D622-7F52-49AF-95B4-3F913F23E00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7B2F-2A6F-4585-B7AA-E028B6E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3340-7136-4D2F-983D-88F8E1E3C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3340-7136-4D2F-983D-88F8E1E3C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90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75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CZE_6JdL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2BC2-EB9A-4E32-A51E-4D71FDC2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4571999"/>
            <a:ext cx="7673801" cy="10876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/>
              <a:t>Analysis of Microbrewery Data</a:t>
            </a:r>
            <a:br>
              <a:rPr lang="en-US" sz="3400"/>
            </a:br>
            <a:r>
              <a:rPr lang="en-US" sz="3400"/>
              <a:t>Emphasizing ABV IBU Style and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3BF8-B2EB-4DFA-B5D5-EBFBF70D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/>
              <a:t>By: Jeff Nguyen and Adam Ruthford </a:t>
            </a:r>
          </a:p>
          <a:p>
            <a:pPr algn="l">
              <a:lnSpc>
                <a:spcPct val="90000"/>
              </a:lnSpc>
            </a:pPr>
            <a:r>
              <a:rPr lang="en-US" sz="1400"/>
              <a:t>October 20, 2019</a:t>
            </a:r>
          </a:p>
        </p:txBody>
      </p:sp>
      <p:pic>
        <p:nvPicPr>
          <p:cNvPr id="1030" name="Picture 6" descr="Image result for budweiser logo">
            <a:extLst>
              <a:ext uri="{FF2B5EF4-FFF2-40B4-BE49-F238E27FC236}">
                <a16:creationId xmlns:a16="http://schemas.microsoft.com/office/drawing/2014/main" id="{CB0B05BE-F5FE-42A8-A53B-5E988B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1420934"/>
            <a:ext cx="7625162" cy="283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8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0333-28C9-477E-9161-7EFBAA00C2D6}"/>
              </a:ext>
            </a:extLst>
          </p:cNvPr>
          <p:cNvSpPr txBox="1"/>
          <p:nvPr/>
        </p:nvSpPr>
        <p:spPr>
          <a:xfrm>
            <a:off x="380569" y="285750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Predictive efficiency of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Model based on IBU rating and ABV percent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2154E-8899-4F45-9BAF-70AE0486D403}"/>
              </a:ext>
            </a:extLst>
          </p:cNvPr>
          <p:cNvSpPr txBox="1"/>
          <p:nvPr/>
        </p:nvSpPr>
        <p:spPr>
          <a:xfrm>
            <a:off x="364683" y="1669824"/>
            <a:ext cx="4102542" cy="490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kNN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model returns different results each time it is run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Accuracy 86%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Sensitivity 91%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What percent of the time ale was 	predicted for ales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Specificity 84%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percent of the time IPA was predicted for IPAs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Precision 91%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 Ales that were found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Recall 92%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 correctly identified Ales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F1-Score 91.5%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Average of Recall and Specificity. Above 	65% is considered good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6E49FE-7C4F-4C3B-846E-2B27E0C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74316"/>
              </p:ext>
            </p:extLst>
          </p:nvPr>
        </p:nvGraphicFramePr>
        <p:xfrm>
          <a:off x="6222805" y="1499251"/>
          <a:ext cx="4889892" cy="384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486">
                  <a:extLst>
                    <a:ext uri="{9D8B030D-6E8A-4147-A177-3AD203B41FA5}">
                      <a16:colId xmlns:a16="http://schemas.microsoft.com/office/drawing/2014/main" val="914062458"/>
                    </a:ext>
                  </a:extLst>
                </a:gridCol>
                <a:gridCol w="1228203">
                  <a:extLst>
                    <a:ext uri="{9D8B030D-6E8A-4147-A177-3AD203B41FA5}">
                      <a16:colId xmlns:a16="http://schemas.microsoft.com/office/drawing/2014/main" val="1122031706"/>
                    </a:ext>
                  </a:extLst>
                </a:gridCol>
                <a:gridCol w="1228203">
                  <a:extLst>
                    <a:ext uri="{9D8B030D-6E8A-4147-A177-3AD203B41FA5}">
                      <a16:colId xmlns:a16="http://schemas.microsoft.com/office/drawing/2014/main" val="750046021"/>
                    </a:ext>
                  </a:extLst>
                </a:gridCol>
              </a:tblGrid>
              <a:tr h="121320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9648" marR="169648" marT="84823" marB="84823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300"/>
                        <a:t>Reference Values</a:t>
                      </a:r>
                    </a:p>
                  </a:txBody>
                  <a:tcPr marL="169648" marR="169648" marT="84823" marB="8482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19373"/>
                  </a:ext>
                </a:extLst>
              </a:tr>
              <a:tr h="1213206"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bg1"/>
                          </a:solidFill>
                        </a:rPr>
                        <a:t>Predicted Values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Ale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IPA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12223"/>
                  </a:ext>
                </a:extLst>
              </a:tr>
              <a:tr h="710286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Ale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280</a:t>
                      </a:r>
                    </a:p>
                  </a:txBody>
                  <a:tcPr marL="169648" marR="169648" marT="84823" marB="84823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25</a:t>
                      </a:r>
                    </a:p>
                  </a:txBody>
                  <a:tcPr marL="169648" marR="169648" marT="84823" marB="84823"/>
                </a:tc>
                <a:extLst>
                  <a:ext uri="{0D108BD9-81ED-4DB2-BD59-A6C34878D82A}">
                    <a16:rowId xmlns:a16="http://schemas.microsoft.com/office/drawing/2014/main" val="2820006964"/>
                  </a:ext>
                </a:extLst>
              </a:tr>
              <a:tr h="710286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IPA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28</a:t>
                      </a:r>
                    </a:p>
                  </a:txBody>
                  <a:tcPr marL="169648" marR="169648" marT="84823" marB="84823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130</a:t>
                      </a:r>
                    </a:p>
                  </a:txBody>
                  <a:tcPr marL="169648" marR="169648" marT="84823" marB="84823"/>
                </a:tc>
                <a:extLst>
                  <a:ext uri="{0D108BD9-81ED-4DB2-BD59-A6C34878D82A}">
                    <a16:rowId xmlns:a16="http://schemas.microsoft.com/office/drawing/2014/main" val="170401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98D-CD71-41AE-97BA-8EC4ACE2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121"/>
          </a:xfrm>
        </p:spPr>
        <p:txBody>
          <a:bodyPr/>
          <a:lstStyle/>
          <a:p>
            <a:r>
              <a:rPr lang="en-US" dirty="0"/>
              <a:t>ANOVA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1E3-9BB5-4BD5-92C8-6CD4FFAD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/>
          </a:bodyPr>
          <a:lstStyle/>
          <a:p>
            <a:r>
              <a:rPr lang="en-US" dirty="0"/>
              <a:t>Two one-way ANOVAs were performed to see if there are differences in IBU or ABV by geographical regions of the United States</a:t>
            </a:r>
          </a:p>
          <a:p>
            <a:r>
              <a:rPr lang="en-US" dirty="0"/>
              <a:t>“p” Values less than 0.05 are significant to a 95% level</a:t>
            </a:r>
          </a:p>
          <a:p>
            <a:r>
              <a:rPr lang="en-US" dirty="0"/>
              <a:t>The data suggests that there are significant differences in mean IBU values between different regions (p = 0.00705)</a:t>
            </a:r>
          </a:p>
          <a:p>
            <a:r>
              <a:rPr lang="en-US" dirty="0"/>
              <a:t>ABV mean values appear to not vary significantly between regions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06A09-0CF1-4AF8-81C2-DDEE126B1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997608"/>
            <a:ext cx="4969933" cy="34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616E5-57D5-42BB-A66C-9AB392ACBE2D}"/>
              </a:ext>
            </a:extLst>
          </p:cNvPr>
          <p:cNvSpPr txBox="1"/>
          <p:nvPr/>
        </p:nvSpPr>
        <p:spPr>
          <a:xfrm>
            <a:off x="7225690" y="5533929"/>
            <a:ext cx="4390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https://media.nationalgeographic.org/assets/file/us-regions-map.pdf</a:t>
            </a:r>
          </a:p>
        </p:txBody>
      </p:sp>
    </p:spTree>
    <p:extLst>
      <p:ext uri="{BB962C8B-B14F-4D97-AF65-F5344CB8AC3E}">
        <p14:creationId xmlns:p14="http://schemas.microsoft.com/office/powerpoint/2010/main" val="272324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98D-CD71-41AE-97BA-8EC4ACE2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121"/>
          </a:xfrm>
        </p:spPr>
        <p:txBody>
          <a:bodyPr/>
          <a:lstStyle/>
          <a:p>
            <a:r>
              <a:rPr lang="en-US" dirty="0"/>
              <a:t>ANOVA by Region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1E3-9BB5-4BD5-92C8-6CD4FFAD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Further analysis from IBU ANOVA post hoc tests show :</a:t>
            </a:r>
          </a:p>
          <a:p>
            <a:pPr lvl="1"/>
            <a:r>
              <a:rPr lang="en-US" dirty="0"/>
              <a:t>The West region has a significantly greater IBU mean values compared to the Midwest (p = 0.013)</a:t>
            </a:r>
          </a:p>
          <a:p>
            <a:pPr lvl="1"/>
            <a:r>
              <a:rPr lang="en-US" dirty="0"/>
              <a:t>This trend continues, but is not as strong when comparing the West to the Northeast, Southeast, and Southwest (0.10 &lt; p &lt; 0.17)</a:t>
            </a:r>
          </a:p>
          <a:p>
            <a:pPr lvl="1"/>
            <a:r>
              <a:rPr lang="en-US" dirty="0"/>
              <a:t>The West may prefer beers with higher IBU values</a:t>
            </a:r>
          </a:p>
          <a:p>
            <a:pPr marL="0" indent="0">
              <a:buNone/>
            </a:pPr>
            <a:r>
              <a:rPr lang="en-US" b="1" dirty="0"/>
              <a:t>Recommendation</a:t>
            </a:r>
            <a:r>
              <a:rPr lang="en-US" dirty="0"/>
              <a:t>: Perform Market Segmentation/ Sales Research to understand consumer bitterness preferences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06A09-0CF1-4AF8-81C2-DDEE126B1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997608"/>
            <a:ext cx="4969933" cy="34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616E5-57D5-42BB-A66C-9AB392ACBE2D}"/>
              </a:ext>
            </a:extLst>
          </p:cNvPr>
          <p:cNvSpPr txBox="1"/>
          <p:nvPr/>
        </p:nvSpPr>
        <p:spPr>
          <a:xfrm>
            <a:off x="7225690" y="5533929"/>
            <a:ext cx="4390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https://media.nationalgeographic.org/assets/file/us-regions-map.pdf</a:t>
            </a:r>
          </a:p>
        </p:txBody>
      </p:sp>
    </p:spTree>
    <p:extLst>
      <p:ext uri="{BB962C8B-B14F-4D97-AF65-F5344CB8AC3E}">
        <p14:creationId xmlns:p14="http://schemas.microsoft.com/office/powerpoint/2010/main" val="115246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44886-1E48-42CD-8233-504F65CF6245}"/>
              </a:ext>
            </a:extLst>
          </p:cNvPr>
          <p:cNvSpPr txBox="1"/>
          <p:nvPr/>
        </p:nvSpPr>
        <p:spPr>
          <a:xfrm>
            <a:off x="882866" y="73688"/>
            <a:ext cx="1070609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Examination of IBU rating and ABV percent by style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8EBE8-1B4C-415B-8ABC-AE59E1AC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7" y="686938"/>
            <a:ext cx="10875350" cy="6088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90553-5F3D-4AF7-91F0-A94064222A3D}"/>
              </a:ext>
            </a:extLst>
          </p:cNvPr>
          <p:cNvSpPr txBox="1"/>
          <p:nvPr/>
        </p:nvSpPr>
        <p:spPr>
          <a:xfrm>
            <a:off x="8410575" y="5248275"/>
            <a:ext cx="3178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chart shows the market norms for beers currently available</a:t>
            </a:r>
          </a:p>
        </p:txBody>
      </p:sp>
    </p:spTree>
    <p:extLst>
      <p:ext uri="{BB962C8B-B14F-4D97-AF65-F5344CB8AC3E}">
        <p14:creationId xmlns:p14="http://schemas.microsoft.com/office/powerpoint/2010/main" val="168096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FE93-3F2A-4022-8608-2EB88E89B857}"/>
              </a:ext>
            </a:extLst>
          </p:cNvPr>
          <p:cNvSpPr txBox="1"/>
          <p:nvPr/>
        </p:nvSpPr>
        <p:spPr>
          <a:xfrm>
            <a:off x="1043950" y="1179151"/>
            <a:ext cx="3300646" cy="446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Key takeaways from this study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D17E27-2A9E-43D9-BC3B-2CDB37AD0045}"/>
              </a:ext>
            </a:extLst>
          </p:cNvPr>
          <p:cNvSpPr txBox="1"/>
          <p:nvPr/>
        </p:nvSpPr>
        <p:spPr>
          <a:xfrm>
            <a:off x="4980114" y="1179151"/>
            <a:ext cx="6341016" cy="477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IBU rating and ABV percent are related in general as one increases so does the other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western region of the United States prefers beer that has a higher IBU rating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Alcohol content as measured by ABV percent does not show a statistically significant difference across regions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Simply looking at average ABV percent or IBU rating by state can be misleading due to small number of beers in some states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kNN</a:t>
            </a: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model can be used to separate Ales from IPAs with a high degree of accuracy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 data can be used to group current IBU rating and ABV percent of available beers but needs further refinement</a:t>
            </a: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68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2C0C-2786-4DB4-BFA5-85EB7D871CFD}"/>
              </a:ext>
            </a:extLst>
          </p:cNvPr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Action points for further analysis</a:t>
            </a: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9DFFF45-D967-4950-97FC-4509B4E47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417571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63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870A-8158-4693-82BB-3E227DD6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Presentation Links and Working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602E-7762-456F-A1D5-70A4A7F3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Adam Ruthford Presentation: </a:t>
            </a:r>
            <a:r>
              <a:rPr lang="en-US" dirty="0">
                <a:hlinkClick r:id="rId2"/>
              </a:rPr>
              <a:t>https://youtu.be/xCZE_6JdLIo</a:t>
            </a:r>
            <a:endParaRPr lang="en-US" dirty="0"/>
          </a:p>
          <a:p>
            <a:r>
              <a:rPr lang="en-US" dirty="0"/>
              <a:t>Jeff Nguyen Presentation:</a:t>
            </a:r>
          </a:p>
          <a:p>
            <a:r>
              <a:rPr lang="en-US" dirty="0"/>
              <a:t>Working Files: https://github.com/7446Nguyen/6306_Project1</a:t>
            </a:r>
          </a:p>
        </p:txBody>
      </p:sp>
    </p:spTree>
    <p:extLst>
      <p:ext uri="{BB962C8B-B14F-4D97-AF65-F5344CB8AC3E}">
        <p14:creationId xmlns:p14="http://schemas.microsoft.com/office/powerpoint/2010/main" val="45280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68F-3B8F-47FB-A4C5-2FA070C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dirty="0"/>
              <a:t>Executive Summary: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E6B554-D704-4C07-BE1F-8C3FEE60A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9495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1CC016DB-C693-4CD5-8FD2-102822493C31}"/>
              </a:ext>
            </a:extLst>
          </p:cNvPr>
          <p:cNvSpPr/>
          <p:nvPr/>
        </p:nvSpPr>
        <p:spPr>
          <a:xfrm rot="1909648">
            <a:off x="2243723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F717BE-287D-4676-AA35-FEE6D3E57D37}"/>
              </a:ext>
            </a:extLst>
          </p:cNvPr>
          <p:cNvSpPr/>
          <p:nvPr/>
        </p:nvSpPr>
        <p:spPr>
          <a:xfrm rot="19728661">
            <a:off x="4417534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54B4A4-9635-4ADF-8CE9-54EF7C888390}"/>
              </a:ext>
            </a:extLst>
          </p:cNvPr>
          <p:cNvSpPr/>
          <p:nvPr/>
        </p:nvSpPr>
        <p:spPr>
          <a:xfrm rot="1909648">
            <a:off x="6315362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3AD57-37D2-4B0E-BA9A-626F56BCB26C}"/>
              </a:ext>
            </a:extLst>
          </p:cNvPr>
          <p:cNvSpPr txBox="1"/>
          <p:nvPr/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Notes about data analysis, cleansing data, and limitations of data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1AE29-1E9A-44A0-808B-8B48AA857BF6}"/>
              </a:ext>
            </a:extLst>
          </p:cNvPr>
          <p:cNvSpPr txBox="1"/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data provided contains no volumetric measure of sales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can not be used to answer how much was sold only what is available to be sold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Beer style data is unnormalized (over 100 styles)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 beers lack style data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Brewery and Beer data is duplicated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Missing data points exist for IBU rating and ABV percent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ABV percent data is missing for 62 beers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IBU rating data is missing for 990 beers</a:t>
            </a:r>
          </a:p>
        </p:txBody>
      </p:sp>
    </p:spTree>
    <p:extLst>
      <p:ext uri="{BB962C8B-B14F-4D97-AF65-F5344CB8AC3E}">
        <p14:creationId xmlns:p14="http://schemas.microsoft.com/office/powerpoint/2010/main" val="1168677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B1DFBF9-F072-48E9-A834-B578E6637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49733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E3C599-E38E-4DC5-AC23-21C2BED81104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4A41DBE7-3397-41A5-825A-8CAB395BA5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467915"/>
              </p:ext>
            </p:extLst>
          </p:nvPr>
        </p:nvGraphicFramePr>
        <p:xfrm>
          <a:off x="1080901" y="934222"/>
          <a:ext cx="8098167" cy="329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382">
                  <a:extLst>
                    <a:ext uri="{9D8B030D-6E8A-4147-A177-3AD203B41FA5}">
                      <a16:colId xmlns:a16="http://schemas.microsoft.com/office/drawing/2014/main" val="333763502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86705546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3638166529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2448268978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7843006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420520740"/>
                    </a:ext>
                  </a:extLst>
                </a:gridCol>
              </a:tblGrid>
              <a:tr h="237017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extLst>
                  <a:ext uri="{0D108BD9-81ED-4DB2-BD59-A6C34878D82A}">
                    <a16:rowId xmlns:a16="http://schemas.microsoft.com/office/drawing/2014/main" val="414914715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54654683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93010900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1974234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AZ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42857902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22833172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62813090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086276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15078812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57125969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TX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04102790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2456980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8083804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5057724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00581155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NJ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358239900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NM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81945529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61921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1346283" y="115731"/>
            <a:ext cx="10197494" cy="642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Median IBU rating and ABV percentage by State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3EFEE81-1EEC-4A60-BC46-C0FD305D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758709"/>
            <a:ext cx="10982841" cy="60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Highest Median IBU and ABV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50911F45-C663-4990-BD83-9532BE071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1828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1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E020E-932A-498E-B910-0D5F28269CD3}"/>
              </a:ext>
            </a:extLst>
          </p:cNvPr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2 states with the highest median IBU rating had only 2 beers each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3rd highest states median rating is 15 points lower (Minnesota IBU rating 45)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Almost all states have a median ABV of between 5 and 6 percent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Only 2 states median ABV is lower than 5 percent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5 states median ABV is above 6 percent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3461F-3777-4362-8516-A95C798F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Things to know about IBU and ABV</a:t>
            </a:r>
          </a:p>
        </p:txBody>
      </p:sp>
    </p:spTree>
    <p:extLst>
      <p:ext uri="{BB962C8B-B14F-4D97-AF65-F5344CB8AC3E}">
        <p14:creationId xmlns:p14="http://schemas.microsoft.com/office/powerpoint/2010/main" val="282715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1CA875-C459-49EF-89F2-80A1CC50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31" y="-347242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IBU rating and ABV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3F296-5B14-4247-ABEF-818DC0EF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6" y="1373827"/>
            <a:ext cx="8751390" cy="433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21373A-B89C-4227-8A71-14C67E09B1B3}"/>
              </a:ext>
            </a:extLst>
          </p:cNvPr>
          <p:cNvSpPr txBox="1"/>
          <p:nvPr/>
        </p:nvSpPr>
        <p:spPr>
          <a:xfrm>
            <a:off x="897541" y="880819"/>
            <a:ext cx="492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 general as IBU rating increase so does ABV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9EFA-592B-46A5-BF8B-459CBD4C434D}"/>
              </a:ext>
            </a:extLst>
          </p:cNvPr>
          <p:cNvSpPr txBox="1"/>
          <p:nvPr/>
        </p:nvSpPr>
        <p:spPr>
          <a:xfrm>
            <a:off x="1146599" y="5792515"/>
            <a:ext cx="28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beers ABV &lt; 5% have a flat relationship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410283-7470-424E-9DFD-BDC94FDBA85A}"/>
              </a:ext>
            </a:extLst>
          </p:cNvPr>
          <p:cNvCxnSpPr>
            <a:cxnSpLocks/>
          </p:cNvCxnSpPr>
          <p:nvPr/>
        </p:nvCxnSpPr>
        <p:spPr>
          <a:xfrm flipV="1">
            <a:off x="2349663" y="4600575"/>
            <a:ext cx="31587" cy="117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9274CB-0AA6-4EB3-9E68-D9E84C122564}"/>
              </a:ext>
            </a:extLst>
          </p:cNvPr>
          <p:cNvSpPr txBox="1"/>
          <p:nvPr/>
        </p:nvSpPr>
        <p:spPr>
          <a:xfrm>
            <a:off x="3504454" y="1553251"/>
            <a:ext cx="37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increases with ABV between 5% and 7% also 8% and 10%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C3D226-5614-4397-9E90-54AC6B925420}"/>
              </a:ext>
            </a:extLst>
          </p:cNvPr>
          <p:cNvCxnSpPr>
            <a:cxnSpLocks/>
          </p:cNvCxnSpPr>
          <p:nvPr/>
        </p:nvCxnSpPr>
        <p:spPr>
          <a:xfrm>
            <a:off x="4972050" y="2147882"/>
            <a:ext cx="0" cy="201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62CB64-CB7D-4910-A1C4-F63CFD31D2DE}"/>
              </a:ext>
            </a:extLst>
          </p:cNvPr>
          <p:cNvCxnSpPr>
            <a:cxnSpLocks/>
          </p:cNvCxnSpPr>
          <p:nvPr/>
        </p:nvCxnSpPr>
        <p:spPr>
          <a:xfrm>
            <a:off x="6516158" y="1883564"/>
            <a:ext cx="1214697" cy="16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63958A-B70D-44AE-9C70-86973925419C}"/>
              </a:ext>
            </a:extLst>
          </p:cNvPr>
          <p:cNvSpPr txBox="1"/>
          <p:nvPr/>
        </p:nvSpPr>
        <p:spPr>
          <a:xfrm>
            <a:off x="5404971" y="5778219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between 7% and 8% have a flat relationship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6DAB1-7AFA-46D3-835E-AAAAF575EE32}"/>
              </a:ext>
            </a:extLst>
          </p:cNvPr>
          <p:cNvCxnSpPr/>
          <p:nvPr/>
        </p:nvCxnSpPr>
        <p:spPr>
          <a:xfrm flipV="1">
            <a:off x="6516158" y="3695709"/>
            <a:ext cx="0" cy="209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8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weis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A1508"/>
      </a:accent2>
      <a:accent3>
        <a:srgbClr val="FB2009"/>
      </a:accent3>
      <a:accent4>
        <a:srgbClr val="BE4E42"/>
      </a:accent4>
      <a:accent5>
        <a:srgbClr val="C42F1A"/>
      </a:accent5>
      <a:accent6>
        <a:srgbClr val="BF5D27"/>
      </a:accent6>
      <a:hlink>
        <a:srgbClr val="FC4F0A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965</Words>
  <Application>Microsoft Office PowerPoint</Application>
  <PresentationFormat>Widescreen</PresentationFormat>
  <Paragraphs>210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Analysis of Microbrewery Data Emphasizing ABV IBU Style and State</vt:lpstr>
      <vt:lpstr>Executive Summary: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know about IBU and ABV</vt:lpstr>
      <vt:lpstr>IBU rating and ABV percentage</vt:lpstr>
      <vt:lpstr>PowerPoint Presentation</vt:lpstr>
      <vt:lpstr>ANOVA by Region</vt:lpstr>
      <vt:lpstr>ANOVA by Region Continued</vt:lpstr>
      <vt:lpstr>PowerPoint Presentation</vt:lpstr>
      <vt:lpstr>PowerPoint Presentation</vt:lpstr>
      <vt:lpstr>PowerPoint Presentation</vt:lpstr>
      <vt:lpstr>Appendix: Presentation Links and Working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Microbrewery Data Emphasizing ABV IBU Style and State</dc:title>
  <dc:creator>Adam Ruthford</dc:creator>
  <cp:lastModifiedBy>Jeff Nguyen</cp:lastModifiedBy>
  <cp:revision>6</cp:revision>
  <dcterms:created xsi:type="dcterms:W3CDTF">2019-10-25T18:08:00Z</dcterms:created>
  <dcterms:modified xsi:type="dcterms:W3CDTF">2019-10-26T18:42:31Z</dcterms:modified>
</cp:coreProperties>
</file>