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016750" cy="9302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85B8-46F7-4F5E-A280-C5C0764B4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804C9-3AF9-460E-9914-6260D2972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906FE-46E1-4F2C-BC54-73780FFD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691-87EA-467D-9C0D-86D1BBBBF7F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43296-8031-4B56-809F-55D486DF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909E-804A-4E56-A5AA-E74EA1ED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052B-FF5C-477D-98D3-0118779C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34D5-1F41-4CFF-9A4C-BDC47D96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AFFAB-7F80-46F1-B85B-B5671AE6D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9D658-EA1D-4B59-A470-34631303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691-87EA-467D-9C0D-86D1BBBBF7F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E532A-D62C-4337-81FA-2D1632C5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16590-8690-4184-A941-0C2C1B2C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052B-FF5C-477D-98D3-0118779C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7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B9F65-E56E-422D-A0A8-87CE4FEC6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48E81-3F53-4BD8-BF00-42A221493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60E0B-0E69-4823-80A2-3466D3C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691-87EA-467D-9C0D-86D1BBBBF7F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9A7B-7065-4F22-A315-AF187B3C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6128F-600B-48E0-B86A-732B7C82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052B-FF5C-477D-98D3-0118779C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5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51CF-D689-469A-B6B4-955E645F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A6243-716C-4EB0-8FAC-0157FFF9C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88828-6427-4C27-BE2C-B201CB5A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691-87EA-467D-9C0D-86D1BBBBF7F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FF9DD-7EE4-438F-81C9-BC68ADF6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41180-077F-40F9-A75A-141130E5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052B-FF5C-477D-98D3-0118779C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4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510D-9271-4B21-AB2A-52F1F5F3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AC9B8-88F0-4914-8D5F-1152EB06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5A84E-135B-4759-9968-C1259C7C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691-87EA-467D-9C0D-86D1BBBBF7F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9B669-7280-4872-81E1-CD511F49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9267C-5DA7-4EE3-8A23-6E0AD90D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052B-FF5C-477D-98D3-0118779C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7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B22-4EDC-43E7-A3DB-46E8AA81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DD9D7-7E69-4897-9754-ABFA0B9D5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4E8A4-41F0-4FA4-8087-BD51124F8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D0838-D6CA-4680-8159-5CA7428A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691-87EA-467D-9C0D-86D1BBBBF7F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83489-8BE6-42C1-BD1A-96683ADD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982B1-60C7-4ECF-9DA3-BD4C3B22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052B-FF5C-477D-98D3-0118779C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6F49-F6A2-404B-B63D-2B9AA0B4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76F9E-1FF2-4B16-A9AA-61281F864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153A7-BE9F-4358-96F3-847262193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F5EBF-966D-4F9C-A0F1-0499AA418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A13E1-22C1-4BE1-A4D0-0C2398EFA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E432E-2498-416F-93A6-44B4A1EA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691-87EA-467D-9C0D-86D1BBBBF7F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C4058-705B-476D-BD0C-D9EA6148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CED12-6A8C-492E-91C5-3413201A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052B-FF5C-477D-98D3-0118779C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2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9053-4098-44D3-9C47-5D7FC033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E217F-1A17-4A6C-92E0-BA6553A1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691-87EA-467D-9C0D-86D1BBBBF7F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2F9A-BD75-4D8B-B3CC-EEF12AFC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90733-BAE1-457F-BDF1-AA867A39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052B-FF5C-477D-98D3-0118779C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5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FC8E8-8D0A-45B1-BCB7-1EC66DCE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691-87EA-467D-9C0D-86D1BBBBF7F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BCDC0-2025-4949-B189-0F8F463D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C1D39-4285-48F3-8CAF-85AEB273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052B-FF5C-477D-98D3-0118779C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2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47EF-1AE2-44A9-A45F-D9310BFD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1E3B-ABC3-4A1E-AAA2-21B7097A0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D516E-D793-4FB5-9327-911EF84CC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F13F8-E900-4D72-9448-69D7CE2D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691-87EA-467D-9C0D-86D1BBBBF7F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A8411-5CF0-4BAC-B01E-21AE95AE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3739F-91BD-453F-BFB2-013F985E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052B-FF5C-477D-98D3-0118779C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2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7228-C723-4646-942C-65B7DE970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7489A-BA55-41C2-8B01-C89CD94E5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9D580-4539-4B97-A07E-D4DAC9FC1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3D8F3-E684-4A8B-BF06-F08E6DAC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691-87EA-467D-9C0D-86D1BBBBF7F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82634-7C94-4207-9EB6-AE2335D9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C4007-21F9-4A52-9525-EA9E11C7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052B-FF5C-477D-98D3-0118779C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6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2C57D-5018-4B67-830C-81EF30C8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B60CC-8B03-4967-B01B-9DF8F0B7D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D9B34-FBD1-4E7D-A8DF-65D01C086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0691-87EA-467D-9C0D-86D1BBBBF7F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BABCD-785D-4CDE-A509-B94B533B7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8447-D88C-4B66-A229-D236F42E7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F052B-FF5C-477D-98D3-0118779C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FC3B-1E90-4B0D-8938-87B170D75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Brewery 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A23FF-7ABC-4AAA-B99D-82DB6B87CB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Authors: Jeff Nguyen and Adam Ruthford</a:t>
            </a:r>
          </a:p>
        </p:txBody>
      </p:sp>
    </p:spTree>
    <p:extLst>
      <p:ext uri="{BB962C8B-B14F-4D97-AF65-F5344CB8AC3E}">
        <p14:creationId xmlns:p14="http://schemas.microsoft.com/office/powerpoint/2010/main" val="143866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A54C-8EBA-4FAC-9100-5F505BA4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646"/>
            <a:ext cx="10515600" cy="757434"/>
          </a:xfrm>
        </p:spPr>
        <p:txBody>
          <a:bodyPr>
            <a:normAutofit fontScale="90000"/>
          </a:bodyPr>
          <a:lstStyle/>
          <a:p>
            <a:r>
              <a:rPr lang="en-US" dirty="0"/>
              <a:t>Breweries by state</a:t>
            </a:r>
            <a:br>
              <a:rPr lang="en-US" dirty="0"/>
            </a:br>
            <a:r>
              <a:rPr lang="en-US" sz="2000" dirty="0"/>
              <a:t>Question 1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FBDECC8-4C7E-4DBD-AB24-2A2ADB967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44933"/>
              </p:ext>
            </p:extLst>
          </p:nvPr>
        </p:nvGraphicFramePr>
        <p:xfrm>
          <a:off x="838200" y="1125079"/>
          <a:ext cx="8154972" cy="563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162">
                  <a:extLst>
                    <a:ext uri="{9D8B030D-6E8A-4147-A177-3AD203B41FA5}">
                      <a16:colId xmlns:a16="http://schemas.microsoft.com/office/drawing/2014/main" val="3337635021"/>
                    </a:ext>
                  </a:extLst>
                </a:gridCol>
                <a:gridCol w="1359162">
                  <a:extLst>
                    <a:ext uri="{9D8B030D-6E8A-4147-A177-3AD203B41FA5}">
                      <a16:colId xmlns:a16="http://schemas.microsoft.com/office/drawing/2014/main" val="386705546"/>
                    </a:ext>
                  </a:extLst>
                </a:gridCol>
                <a:gridCol w="1359162">
                  <a:extLst>
                    <a:ext uri="{9D8B030D-6E8A-4147-A177-3AD203B41FA5}">
                      <a16:colId xmlns:a16="http://schemas.microsoft.com/office/drawing/2014/main" val="3638166529"/>
                    </a:ext>
                  </a:extLst>
                </a:gridCol>
                <a:gridCol w="1359162">
                  <a:extLst>
                    <a:ext uri="{9D8B030D-6E8A-4147-A177-3AD203B41FA5}">
                      <a16:colId xmlns:a16="http://schemas.microsoft.com/office/drawing/2014/main" val="2448268978"/>
                    </a:ext>
                  </a:extLst>
                </a:gridCol>
                <a:gridCol w="1359162">
                  <a:extLst>
                    <a:ext uri="{9D8B030D-6E8A-4147-A177-3AD203B41FA5}">
                      <a16:colId xmlns:a16="http://schemas.microsoft.com/office/drawing/2014/main" val="78430061"/>
                    </a:ext>
                  </a:extLst>
                </a:gridCol>
                <a:gridCol w="1359162">
                  <a:extLst>
                    <a:ext uri="{9D8B030D-6E8A-4147-A177-3AD203B41FA5}">
                      <a16:colId xmlns:a16="http://schemas.microsoft.com/office/drawing/2014/main" val="3420520740"/>
                    </a:ext>
                  </a:extLst>
                </a:gridCol>
              </a:tblGrid>
              <a:tr h="313048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147158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6546836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0109005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7423456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8579027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8331728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8130907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8627602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788121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7125969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1027904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5698056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8380402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577245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5811554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8239900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9455291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92150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01CEF7-53E6-4D74-AFEC-29AE75A0BB62}"/>
              </a:ext>
            </a:extLst>
          </p:cNvPr>
          <p:cNvSpPr txBox="1"/>
          <p:nvPr/>
        </p:nvSpPr>
        <p:spPr>
          <a:xfrm>
            <a:off x="9257122" y="1125080"/>
            <a:ext cx="269606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Notes about data: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Duplicates for two breweries were removed from the data: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Summit Brewing Company of St Paul, MN and Sly Fox Brewing Company of Phoenixville, PA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Summit brewing had two entries with one having a value for city of “St. Paul” instead of “St Paul”.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Sly Fox had locations in both Phoenixville and Pottstown PA. The two town are less than ten miles apart.</a:t>
            </a:r>
          </a:p>
        </p:txBody>
      </p:sp>
    </p:spTree>
    <p:extLst>
      <p:ext uri="{BB962C8B-B14F-4D97-AF65-F5344CB8AC3E}">
        <p14:creationId xmlns:p14="http://schemas.microsoft.com/office/powerpoint/2010/main" val="280534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7DB3-03C1-4DD3-9F73-0BB103F1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3798"/>
          </a:xfrm>
        </p:spPr>
        <p:txBody>
          <a:bodyPr>
            <a:normAutofit fontScale="90000"/>
          </a:bodyPr>
          <a:lstStyle/>
          <a:p>
            <a:r>
              <a:rPr lang="en-US" dirty="0"/>
              <a:t>Missing values in the Beer data</a:t>
            </a:r>
            <a:br>
              <a:rPr lang="en-US" dirty="0"/>
            </a:br>
            <a:r>
              <a:rPr lang="en-US" sz="2000" dirty="0"/>
              <a:t>Question3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B9E7C-D935-49C8-A523-8E65437CAF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1728"/>
                <a:ext cx="10515600" cy="512818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Initial data set after removing duplicate breweries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Missing data was found in two columns of interest IBU and ABV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62 beers without an ABV value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990 beers without an IBU rating, over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all beers </a:t>
                </a: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Missing data was filled in using data of beers with the same style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Mean ABV was calculated for each style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Mean IBU was calculated for each style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ABV and IBU mean data by style was applied to beers with missing data </a:t>
                </a: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set after corrective action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 beers without an ABV value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51 beers without an IBU rating</a:t>
                </a: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51 beers without an IBU rating will be dropped for question 8 which uses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kNN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classification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B9E7C-D935-49C8-A523-8E65437CA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1728"/>
                <a:ext cx="10515600" cy="5128181"/>
              </a:xfrm>
              <a:blipFill>
                <a:blip r:embed="rId2"/>
                <a:stretch>
                  <a:fillRect l="-580" t="-2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41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9477DB6-0874-41F9-91A5-E97C6699A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12192000" cy="6000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BF0836-59D4-4530-8899-B24F392A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882"/>
            <a:ext cx="10515600" cy="1020616"/>
          </a:xfrm>
        </p:spPr>
        <p:txBody>
          <a:bodyPr/>
          <a:lstStyle/>
          <a:p>
            <a:r>
              <a:rPr lang="en-US" dirty="0"/>
              <a:t>Median ABV percent and IBU rating by State</a:t>
            </a:r>
            <a:br>
              <a:rPr lang="en-US" dirty="0"/>
            </a:br>
            <a:r>
              <a:rPr lang="en-US" sz="2000" dirty="0"/>
              <a:t>Question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6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7CBF-D7E6-4938-B88F-ACEDB569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1390649"/>
          </a:xfrm>
        </p:spPr>
        <p:txBody>
          <a:bodyPr>
            <a:normAutofit fontScale="90000"/>
          </a:bodyPr>
          <a:lstStyle/>
          <a:p>
            <a:r>
              <a:rPr lang="en-US" dirty="0"/>
              <a:t>Discussion of summary statistics about ABV and IBU by state</a:t>
            </a:r>
            <a:br>
              <a:rPr lang="en-US" dirty="0"/>
            </a:br>
            <a:r>
              <a:rPr lang="en-US" sz="2000" dirty="0"/>
              <a:t>Question 5 and 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CC65B-9BB5-4196-B629-278CF50D0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straight answers to questions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greatest median ABV percentage for beers brewed in a state is found in Kentucky with a median value of 6.45%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greatest median IBU rating for beers brewed in a state is found in Delaware with a median value of 60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summary statistics listed above can be misleading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Kentucky has 21 different beers brewed in the state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Delaware has 2 different beers brewed in the state.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low number of different beers brewed in Delaware makes it designation of having the bitterest beer somewhat suspect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Most state had a median ABV percent of between 5 and 6 percent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Only 2 states have a lower ABV percent and only 5 state have a higher ABV percent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IBU median data by state is somewhat skewed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Delaware has the highest IBU Rating at 60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West Virginia has the next highest IBU Rating at 57.5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next highest state IBU Rating is found in Minnesota and is only 45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states with the two highest ratings have only two beers each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Minnesota has 55 beers</a:t>
            </a:r>
          </a:p>
          <a:p>
            <a:pPr marL="0" indent="0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7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A85F-3DAD-48B3-9A5C-1FF4625F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 fontScale="90000"/>
          </a:bodyPr>
          <a:lstStyle/>
          <a:p>
            <a:r>
              <a:rPr lang="en-US" dirty="0"/>
              <a:t>IBU rating versus ABV percentage are they related</a:t>
            </a:r>
            <a:br>
              <a:rPr lang="en-US" dirty="0"/>
            </a:br>
            <a:r>
              <a:rPr lang="en-US" sz="2000" dirty="0"/>
              <a:t>Question 7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590BA5-CB16-42BA-A6E8-457A3AFE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359411"/>
            <a:ext cx="11384058" cy="51334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4C253C-21FD-4C2A-9DE2-452C058BEF68}"/>
              </a:ext>
            </a:extLst>
          </p:cNvPr>
          <p:cNvSpPr txBox="1"/>
          <p:nvPr/>
        </p:nvSpPr>
        <p:spPr>
          <a:xfrm>
            <a:off x="838200" y="1473711"/>
            <a:ext cx="3865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In general as IBU rating increase so does ABV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The only part of the graph that shows a flat line is with very weak beers, those having an alcohol content less than 5 percent.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There is a sort of plateau with beers of 7 percent ABV not changing in bitterness.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Higher alcohol content beers, those over 8 percent, change bitterness at a slower rate than that of beers from 5 to 6.5 percent ABV.</a:t>
            </a:r>
          </a:p>
        </p:txBody>
      </p:sp>
    </p:spTree>
    <p:extLst>
      <p:ext uri="{BB962C8B-B14F-4D97-AF65-F5344CB8AC3E}">
        <p14:creationId xmlns:p14="http://schemas.microsoft.com/office/powerpoint/2010/main" val="161723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596</Words>
  <Application>Microsoft Office PowerPoint</Application>
  <PresentationFormat>Widescreen</PresentationFormat>
  <Paragraphs>155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Office Theme</vt:lpstr>
      <vt:lpstr>Micro Brewery Exploratory Data Analysis</vt:lpstr>
      <vt:lpstr>Breweries by state Question 1</vt:lpstr>
      <vt:lpstr>Missing values in the Beer data Question3</vt:lpstr>
      <vt:lpstr>Median ABV percent and IBU rating by State Question 4</vt:lpstr>
      <vt:lpstr>Discussion of summary statistics about ABV and IBU by state Question 5 and 6</vt:lpstr>
      <vt:lpstr>IBU rating versus ABV percentage are they related Question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Brewery Exploratory Data Analysis</dc:title>
  <dc:creator>Adam Ruthford</dc:creator>
  <cp:lastModifiedBy>Adam Ruthford</cp:lastModifiedBy>
  <cp:revision>21</cp:revision>
  <cp:lastPrinted>2019-10-18T23:03:11Z</cp:lastPrinted>
  <dcterms:created xsi:type="dcterms:W3CDTF">2019-10-17T23:33:16Z</dcterms:created>
  <dcterms:modified xsi:type="dcterms:W3CDTF">2019-10-19T19:32:20Z</dcterms:modified>
</cp:coreProperties>
</file>