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>
        <p:scale>
          <a:sx n="100" d="100"/>
          <a:sy n="100" d="100"/>
        </p:scale>
        <p:origin x="1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90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9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750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3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0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1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9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6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8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6A02-3E82-49EA-BBE6-CE7B40E738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2BC2-EB9A-4E32-A51E-4D71FDC24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2680" y="2397496"/>
            <a:ext cx="10789565" cy="1509218"/>
          </a:xfrm>
        </p:spPr>
        <p:txBody>
          <a:bodyPr>
            <a:noAutofit/>
          </a:bodyPr>
          <a:lstStyle/>
          <a:p>
            <a:pPr algn="ctr"/>
            <a:r>
              <a:rPr lang="en-US" sz="4600" dirty="0"/>
              <a:t>Analysis of Microbrewery Data</a:t>
            </a:r>
            <a:br>
              <a:rPr lang="en-US" sz="4600" dirty="0"/>
            </a:br>
            <a:r>
              <a:rPr lang="en-US" sz="4600" dirty="0"/>
              <a:t>Emphasizing ABV IBU Style and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93BF8-B2EB-4DFA-B5D5-EBFBF70D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68942"/>
            <a:ext cx="4159291" cy="108905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 Jeff Nguyen and Adam Ruthford </a:t>
            </a:r>
          </a:p>
          <a:p>
            <a:pPr algn="l"/>
            <a:r>
              <a:rPr lang="en-US" dirty="0"/>
              <a:t>October 20, 2019</a:t>
            </a:r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0" name="Picture 6" descr="Image result for budweiser logo">
            <a:extLst>
              <a:ext uri="{FF2B5EF4-FFF2-40B4-BE49-F238E27FC236}">
                <a16:creationId xmlns:a16="http://schemas.microsoft.com/office/drawing/2014/main" id="{CB0B05BE-F5FE-42A8-A53B-5E988B7D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8426" y="229940"/>
            <a:ext cx="4887354" cy="181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48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593888" y="197963"/>
            <a:ext cx="8097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EA45B-D555-46C5-BB83-4CD6F6F7261E}"/>
              </a:ext>
            </a:extLst>
          </p:cNvPr>
          <p:cNvSpPr txBox="1"/>
          <p:nvPr/>
        </p:nvSpPr>
        <p:spPr>
          <a:xfrm>
            <a:off x="744718" y="745810"/>
            <a:ext cx="8239027" cy="584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Remove duplicate breweries and beers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Calculate average IBU and ABV by style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Use style averages to replace missing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Ignore five beers missing style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After cleaning only 51 beers missing IBU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After cleaning no beers missing ABV</a:t>
            </a:r>
          </a:p>
        </p:txBody>
      </p:sp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3C599-E38E-4DC5-AC23-21C2BED81104}"/>
              </a:ext>
            </a:extLst>
          </p:cNvPr>
          <p:cNvSpPr txBox="1"/>
          <p:nvPr/>
        </p:nvSpPr>
        <p:spPr>
          <a:xfrm>
            <a:off x="914400" y="160256"/>
            <a:ext cx="713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3"/>
                </a:solidFill>
              </a:rPr>
              <a:t>Breweries by State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4A41DBE7-3397-41A5-825A-8CAB395BA5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131427"/>
              </p:ext>
            </p:extLst>
          </p:nvPr>
        </p:nvGraphicFramePr>
        <p:xfrm>
          <a:off x="725078" y="927116"/>
          <a:ext cx="8154972" cy="563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162">
                  <a:extLst>
                    <a:ext uri="{9D8B030D-6E8A-4147-A177-3AD203B41FA5}">
                      <a16:colId xmlns:a16="http://schemas.microsoft.com/office/drawing/2014/main" val="3337635021"/>
                    </a:ext>
                  </a:extLst>
                </a:gridCol>
                <a:gridCol w="1359162">
                  <a:extLst>
                    <a:ext uri="{9D8B030D-6E8A-4147-A177-3AD203B41FA5}">
                      <a16:colId xmlns:a16="http://schemas.microsoft.com/office/drawing/2014/main" val="386705546"/>
                    </a:ext>
                  </a:extLst>
                </a:gridCol>
                <a:gridCol w="1359162">
                  <a:extLst>
                    <a:ext uri="{9D8B030D-6E8A-4147-A177-3AD203B41FA5}">
                      <a16:colId xmlns:a16="http://schemas.microsoft.com/office/drawing/2014/main" val="3638166529"/>
                    </a:ext>
                  </a:extLst>
                </a:gridCol>
                <a:gridCol w="1359162">
                  <a:extLst>
                    <a:ext uri="{9D8B030D-6E8A-4147-A177-3AD203B41FA5}">
                      <a16:colId xmlns:a16="http://schemas.microsoft.com/office/drawing/2014/main" val="2448268978"/>
                    </a:ext>
                  </a:extLst>
                </a:gridCol>
                <a:gridCol w="1359162">
                  <a:extLst>
                    <a:ext uri="{9D8B030D-6E8A-4147-A177-3AD203B41FA5}">
                      <a16:colId xmlns:a16="http://schemas.microsoft.com/office/drawing/2014/main" val="78430061"/>
                    </a:ext>
                  </a:extLst>
                </a:gridCol>
                <a:gridCol w="1359162">
                  <a:extLst>
                    <a:ext uri="{9D8B030D-6E8A-4147-A177-3AD203B41FA5}">
                      <a16:colId xmlns:a16="http://schemas.microsoft.com/office/drawing/2014/main" val="3420520740"/>
                    </a:ext>
                  </a:extLst>
                </a:gridCol>
              </a:tblGrid>
              <a:tr h="313048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147158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6546836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0109005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7423456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8579027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331728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8130907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8627602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788121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7125969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1027904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5698056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8380402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577245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5811554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8239900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9455291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921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0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2B78D-DBB5-4E9C-B07F-DDAD3CC61883}"/>
              </a:ext>
            </a:extLst>
          </p:cNvPr>
          <p:cNvSpPr txBox="1"/>
          <p:nvPr/>
        </p:nvSpPr>
        <p:spPr>
          <a:xfrm>
            <a:off x="1239320" y="0"/>
            <a:ext cx="924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1"/>
                </a:solidFill>
              </a:rPr>
              <a:t>Median ABV percent and IBU rating by State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AD0FE-821C-4D14-892D-3974C06AC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12192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9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2B78D-DBB5-4E9C-B07F-DDAD3CC61883}"/>
              </a:ext>
            </a:extLst>
          </p:cNvPr>
          <p:cNvSpPr txBox="1"/>
          <p:nvPr/>
        </p:nvSpPr>
        <p:spPr>
          <a:xfrm>
            <a:off x="415233" y="6149339"/>
            <a:ext cx="8614401" cy="658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Median ABV percent and IBU rating by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AD0FE-821C-4D14-892D-3974C06AC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33" y="50048"/>
            <a:ext cx="8804015" cy="60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1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64B46-80BA-43BE-B460-A1AB1C4ACF11}"/>
              </a:ext>
            </a:extLst>
          </p:cNvPr>
          <p:cNvSpPr txBox="1"/>
          <p:nvPr/>
        </p:nvSpPr>
        <p:spPr>
          <a:xfrm>
            <a:off x="276225" y="114300"/>
            <a:ext cx="8886825" cy="77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</a:rPr>
              <a:t>Highest Median IBU and ABV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8BFF6-80BA-490A-8849-D1DAC497830F}"/>
              </a:ext>
            </a:extLst>
          </p:cNvPr>
          <p:cNvSpPr txBox="1"/>
          <p:nvPr/>
        </p:nvSpPr>
        <p:spPr>
          <a:xfrm>
            <a:off x="457200" y="783211"/>
            <a:ext cx="8886825" cy="529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Kentucky - ABV percent 6.45%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Colorado’s Lee Hill Series Vol. 5 - Belgian Style Quadruple Ale - ABV percent 12.8%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Delaware - IBU rating 60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Oregon’s Bitter Bitch Imperial IPA - IBU rating 138</a:t>
            </a:r>
          </a:p>
        </p:txBody>
      </p:sp>
    </p:spTree>
    <p:extLst>
      <p:ext uri="{BB962C8B-B14F-4D97-AF65-F5344CB8AC3E}">
        <p14:creationId xmlns:p14="http://schemas.microsoft.com/office/powerpoint/2010/main" val="234061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3AD57-37D2-4B0E-BA9A-626F56BCB26C}"/>
              </a:ext>
            </a:extLst>
          </p:cNvPr>
          <p:cNvSpPr txBox="1"/>
          <p:nvPr/>
        </p:nvSpPr>
        <p:spPr>
          <a:xfrm>
            <a:off x="277792" y="300942"/>
            <a:ext cx="8924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Notes about data analysis, cleansing data, and limitations of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1AE29-1E9A-44A0-808B-8B48AA857BF6}"/>
              </a:ext>
            </a:extLst>
          </p:cNvPr>
          <p:cNvSpPr txBox="1"/>
          <p:nvPr/>
        </p:nvSpPr>
        <p:spPr>
          <a:xfrm>
            <a:off x="414779" y="1246746"/>
            <a:ext cx="8924081" cy="522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The data provided contains no volumetric measure of sales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Data can not be used to answer how much was sold only what is available to be sold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Beer style data is unnormalized (over 100 styles)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Brewery and Beer data is duplicated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Missing data points exist for IBU rating and ABV percent</a:t>
            </a:r>
          </a:p>
          <a:p>
            <a:pPr marL="742950" lvl="1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ABV percent data is missing for 62 beers</a:t>
            </a:r>
          </a:p>
          <a:p>
            <a:pPr marL="742950" lvl="1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IBU rating data is missing for 990 beers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Data was cleaned with duplicate and missing data issues addressed</a:t>
            </a:r>
          </a:p>
        </p:txBody>
      </p:sp>
    </p:spTree>
    <p:extLst>
      <p:ext uri="{BB962C8B-B14F-4D97-AF65-F5344CB8AC3E}">
        <p14:creationId xmlns:p14="http://schemas.microsoft.com/office/powerpoint/2010/main" val="227084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6A2C0C-2786-4DB4-BFA5-85EB7D871CFD}"/>
              </a:ext>
            </a:extLst>
          </p:cNvPr>
          <p:cNvSpPr txBox="1"/>
          <p:nvPr/>
        </p:nvSpPr>
        <p:spPr>
          <a:xfrm>
            <a:off x="245097" y="160256"/>
            <a:ext cx="881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Action point for further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1346D-E4B7-4632-BE28-427D19E63DD4}"/>
              </a:ext>
            </a:extLst>
          </p:cNvPr>
          <p:cNvSpPr txBox="1"/>
          <p:nvPr/>
        </p:nvSpPr>
        <p:spPr>
          <a:xfrm>
            <a:off x="386499" y="806586"/>
            <a:ext cx="8814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Normalize style to data so comparisons can be drawn between beers of the same style</a:t>
            </a:r>
          </a:p>
          <a:p>
            <a:pPr marL="742950" lvl="1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This can be completed with SME’s that Budweiser has on staff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Obtain volumetric data</a:t>
            </a:r>
          </a:p>
          <a:p>
            <a:pPr marL="742950" lvl="1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How much beer and of what types is a key measure in gauging the various markets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313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udweis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BA1508"/>
      </a:accent2>
      <a:accent3>
        <a:srgbClr val="FB2009"/>
      </a:accent3>
      <a:accent4>
        <a:srgbClr val="BE4E42"/>
      </a:accent4>
      <a:accent5>
        <a:srgbClr val="C42F1A"/>
      </a:accent5>
      <a:accent6>
        <a:srgbClr val="BF5D27"/>
      </a:accent6>
      <a:hlink>
        <a:srgbClr val="FC4F0A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418</Words>
  <Application>Microsoft Office PowerPoint</Application>
  <PresentationFormat>Widescreen</PresentationFormat>
  <Paragraphs>140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Analysis of Microbrewery Data Emphasizing ABV IBU Style and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Microbrewery Data Emphasizing ABV IBU Style and State</dc:title>
  <dc:creator>Adam Ruthford</dc:creator>
  <cp:lastModifiedBy>Adam Ruthford</cp:lastModifiedBy>
  <cp:revision>11</cp:revision>
  <dcterms:created xsi:type="dcterms:W3CDTF">2019-10-20T15:23:44Z</dcterms:created>
  <dcterms:modified xsi:type="dcterms:W3CDTF">2019-10-23T23:04:23Z</dcterms:modified>
</cp:coreProperties>
</file>