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8"/>
  </p:notesMasterIdLst>
  <p:sldIdLst>
    <p:sldId id="580" r:id="rId3"/>
    <p:sldId id="593" r:id="rId4"/>
    <p:sldId id="260" r:id="rId5"/>
    <p:sldId id="621" r:id="rId6"/>
    <p:sldId id="609" r:id="rId7"/>
    <p:sldId id="605" r:id="rId8"/>
    <p:sldId id="612" r:id="rId9"/>
    <p:sldId id="603" r:id="rId10"/>
    <p:sldId id="613" r:id="rId11"/>
    <p:sldId id="614" r:id="rId12"/>
    <p:sldId id="617" r:id="rId13"/>
    <p:sldId id="611" r:id="rId14"/>
    <p:sldId id="616" r:id="rId15"/>
    <p:sldId id="619" r:id="rId16"/>
    <p:sldId id="6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78365" autoAdjust="0"/>
  </p:normalViewPr>
  <p:slideViewPr>
    <p:cSldViewPr snapToGrid="0" snapToObjects="1">
      <p:cViewPr varScale="1">
        <p:scale>
          <a:sx n="123" d="100"/>
          <a:sy n="123" d="100"/>
        </p:scale>
        <p:origin x="27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Multi-layered perceptron model contains:</a:t>
            </a:r>
          </a:p>
          <a:p>
            <a:r>
              <a:rPr lang="en-US" dirty="0"/>
              <a:t>- 4 regressors (time, volume, </a:t>
            </a:r>
            <a:r>
              <a:rPr lang="en-US" dirty="0" err="1"/>
              <a:t>hilo</a:t>
            </a:r>
            <a:r>
              <a:rPr lang="en-US" dirty="0"/>
              <a:t>, open/close) in blue</a:t>
            </a:r>
          </a:p>
          <a:p>
            <a:r>
              <a:rPr lang="en-US" dirty="0"/>
              <a:t>- 2 lags in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combines our top two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performance is slightly better than out Signal + Noise,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alone however still preforms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multi-layer perceptron preformed the best followed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 + Noise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Ensembel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ASEs were calculated for each model where ASEs were iteratively taken for a given training size.</a:t>
            </a:r>
          </a:p>
          <a:p>
            <a:pPr marL="0" indent="0">
              <a:buFontTx/>
              <a:buNone/>
            </a:pPr>
            <a:r>
              <a:rPr lang="en-US" dirty="0"/>
              <a:t>This allows for more accurate ASEs as </a:t>
            </a:r>
            <a:r>
              <a:rPr lang="en-US"/>
              <a:t>they will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ARIMA and VAR forecasts both show a downward trend, while the signal + noise model shows an upward trend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three forecasts do not follow the realization as well as we would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VAR and MLP models we have noticed that as we add features predictions move towards the trend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 that were between $5-$50 that had spectral densities with exponentially damping were selected as their serial correlation structures can be captured easily with signal plus noise models</a:t>
            </a:r>
          </a:p>
          <a:p>
            <a:r>
              <a:rPr lang="en-US" dirty="0"/>
              <a:t>Additional features were created to capture the variation between open/close and high/low prices by subtracting the opening/high price from the close/low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vector autoregressive model was created incorporate any correlation that occurs between the features potentially allowing for a more robust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642356"/>
              </p:ext>
            </p:extLst>
          </p:nvPr>
        </p:nvGraphicFramePr>
        <p:xfrm>
          <a:off x="2212108" y="2399886"/>
          <a:ext cx="4729193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0.071</a:t>
                      </a:r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1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557852" y="5144422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5BA3B-4788-43C9-8827-DDDFAC652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3642" y="2593715"/>
            <a:ext cx="3432288" cy="28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Neural Network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6937D-FA03-419D-8AF1-687DA1A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Data Preprocessing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22C41C69-3208-4AC6-BE0A-4C3360370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438" y="2380667"/>
            <a:ext cx="4424741" cy="2844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0A838-3481-43C2-8535-FA48BEA0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2073" y="2340527"/>
            <a:ext cx="3490451" cy="5084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Stock selection and feature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20640E-8DB2-4C3B-9C72-311D5357D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2073" y="2904931"/>
            <a:ext cx="3490451" cy="3701142"/>
          </a:xfrm>
        </p:spPr>
        <p:txBody>
          <a:bodyPr>
            <a:normAutofit/>
          </a:bodyPr>
          <a:lstStyle/>
          <a:p>
            <a:r>
              <a:rPr lang="en-US" sz="1400" dirty="0"/>
              <a:t>Stocks were iteratively selected by running a linear model on each stock</a:t>
            </a:r>
          </a:p>
          <a:p>
            <a:r>
              <a:rPr lang="en-US" sz="1400" dirty="0"/>
              <a:t>Stocks between $5 - $50 per share and displayed spectral densities with peaks at zero and no additional peaks thereafter were selected </a:t>
            </a:r>
          </a:p>
          <a:p>
            <a:r>
              <a:rPr lang="en-US" sz="1400" dirty="0"/>
              <a:t>Additionally spectral densities with exponentially damping behavior allowed us to identify ideal stocks for signal-plus-noise </a:t>
            </a:r>
          </a:p>
          <a:p>
            <a:r>
              <a:rPr lang="en-US" sz="1400" dirty="0"/>
              <a:t>Features were created to capture the variation between open/close and high/low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Cross-correlation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4135</TotalTime>
  <Words>1333</Words>
  <Application>Microsoft Office PowerPoint</Application>
  <PresentationFormat>On-screen Show (4:3)</PresentationFormat>
  <Paragraphs>213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About the Data: Data Preprocessing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120</cp:revision>
  <dcterms:created xsi:type="dcterms:W3CDTF">2019-09-23T08:00:29Z</dcterms:created>
  <dcterms:modified xsi:type="dcterms:W3CDTF">2020-04-11T04:34:19Z</dcterms:modified>
</cp:coreProperties>
</file>