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21" r:id="rId6"/>
    <p:sldId id="609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78365" autoAdjust="0"/>
  </p:normalViewPr>
  <p:slideViewPr>
    <p:cSldViewPr snapToGrid="0" snapToObjects="1">
      <p:cViewPr varScale="1">
        <p:scale>
          <a:sx n="84" d="100"/>
          <a:sy n="84" d="100"/>
        </p:scale>
        <p:origin x="22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Ensembel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they capture different realizations generated by each model</a:t>
            </a:r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53157"/>
              </p:ext>
            </p:extLst>
          </p:nvPr>
        </p:nvGraphicFramePr>
        <p:xfrm>
          <a:off x="2212108" y="2399886"/>
          <a:ext cx="4729193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AB6618E-26A3-48FD-9ADA-22BD842B692D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Preprocessing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1339</Words>
  <Application>Microsoft Office PowerPoint</Application>
  <PresentationFormat>On-screen Show (4:3)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About the Data: Data Preprocessing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117</cp:revision>
  <dcterms:created xsi:type="dcterms:W3CDTF">2019-09-23T08:00:29Z</dcterms:created>
  <dcterms:modified xsi:type="dcterms:W3CDTF">2020-04-11T01:24:15Z</dcterms:modified>
</cp:coreProperties>
</file>