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2"/>
  </p:notesMasterIdLst>
  <p:sldIdLst>
    <p:sldId id="580" r:id="rId3"/>
    <p:sldId id="593" r:id="rId4"/>
    <p:sldId id="260" r:id="rId5"/>
    <p:sldId id="609" r:id="rId6"/>
    <p:sldId id="605" r:id="rId7"/>
    <p:sldId id="612" r:id="rId8"/>
    <p:sldId id="603" r:id="rId9"/>
    <p:sldId id="611" r:id="rId10"/>
    <p:sldId id="6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6" autoAdjust="0"/>
    <p:restoredTop sz="93424" autoAdjust="0"/>
  </p:normalViewPr>
  <p:slideViewPr>
    <p:cSldViewPr snapToGrid="0" snapToObjects="1">
      <p:cViewPr varScale="1">
        <p:scale>
          <a:sx n="165" d="100"/>
          <a:sy n="165" d="100"/>
        </p:scale>
        <p:origin x="19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Nguyen" userId="e214374affcf6078" providerId="LiveId" clId="{B94D7D89-BC3D-4FBB-AF12-640EC574060D}"/>
    <pc:docChg chg="undo custSel addSld delSld modSld sldOrd">
      <pc:chgData name="Jeff Nguyen" userId="e214374affcf6078" providerId="LiveId" clId="{B94D7D89-BC3D-4FBB-AF12-640EC574060D}" dt="2020-03-21T19:51:27.038" v="6039" actId="20577"/>
      <pc:docMkLst>
        <pc:docMk/>
      </pc:docMkLst>
      <pc:sldChg chg="addSp delSp modSp mod addCm modCm modNotesTx">
        <pc:chgData name="Jeff Nguyen" userId="e214374affcf6078" providerId="LiveId" clId="{B94D7D89-BC3D-4FBB-AF12-640EC574060D}" dt="2020-03-21T17:39:27.361" v="5767" actId="1076"/>
        <pc:sldMkLst>
          <pc:docMk/>
          <pc:sldMk cId="17087695" sldId="260"/>
        </pc:sldMkLst>
        <pc:spChg chg="del">
          <ac:chgData name="Jeff Nguyen" userId="e214374affcf6078" providerId="LiveId" clId="{B94D7D89-BC3D-4FBB-AF12-640EC574060D}" dt="2020-03-21T04:46:21.016" v="1997" actId="478"/>
          <ac:spMkLst>
            <pc:docMk/>
            <pc:sldMk cId="17087695" sldId="260"/>
            <ac:spMk id="2" creationId="{584A9720-2FA1-426A-8DF9-D2B539518DE2}"/>
          </ac:spMkLst>
        </pc:spChg>
        <pc:spChg chg="mod">
          <ac:chgData name="Jeff Nguyen" userId="e214374affcf6078" providerId="LiveId" clId="{B94D7D89-BC3D-4FBB-AF12-640EC574060D}" dt="2020-03-21T07:13:35.573" v="4292" actId="20577"/>
          <ac:spMkLst>
            <pc:docMk/>
            <pc:sldMk cId="17087695" sldId="260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17:39:27.361" v="5767" actId="1076"/>
          <ac:spMkLst>
            <pc:docMk/>
            <pc:sldMk cId="17087695" sldId="260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22:18.212" v="1421" actId="478"/>
          <ac:spMkLst>
            <pc:docMk/>
            <pc:sldMk cId="17087695" sldId="260"/>
            <ac:spMk id="8" creationId="{F8A82FC4-96E1-46C9-9711-850E1E3A772E}"/>
          </ac:spMkLst>
        </pc:spChg>
        <pc:spChg chg="add mod">
          <ac:chgData name="Jeff Nguyen" userId="e214374affcf6078" providerId="LiveId" clId="{B94D7D89-BC3D-4FBB-AF12-640EC574060D}" dt="2020-03-21T17:39:27.361" v="5767" actId="1076"/>
          <ac:spMkLst>
            <pc:docMk/>
            <pc:sldMk cId="17087695" sldId="260"/>
            <ac:spMk id="9" creationId="{70488FF4-D98F-458D-9D44-65E2E0BC28E8}"/>
          </ac:spMkLst>
        </pc:spChg>
        <pc:spChg chg="add del mod">
          <ac:chgData name="Jeff Nguyen" userId="e214374affcf6078" providerId="LiveId" clId="{B94D7D89-BC3D-4FBB-AF12-640EC574060D}" dt="2020-03-21T04:22:20.633" v="1422" actId="478"/>
          <ac:spMkLst>
            <pc:docMk/>
            <pc:sldMk cId="17087695" sldId="260"/>
            <ac:spMk id="11" creationId="{E69492BB-CFD4-410E-AB59-A122A6A7F8F3}"/>
          </ac:spMkLst>
        </pc:spChg>
        <pc:spChg chg="add del mod">
          <ac:chgData name="Jeff Nguyen" userId="e214374affcf6078" providerId="LiveId" clId="{B94D7D89-BC3D-4FBB-AF12-640EC574060D}" dt="2020-03-21T04:27:35.106" v="1500"/>
          <ac:spMkLst>
            <pc:docMk/>
            <pc:sldMk cId="17087695" sldId="260"/>
            <ac:spMk id="16" creationId="{D6A2843D-FCD2-4A52-8D67-0FE190A6EC22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7" creationId="{3BDAB8A6-09E9-4B41-AF1E-EF3621840919}"/>
          </ac:spMkLst>
        </pc:spChg>
        <pc:spChg chg="add mod">
          <ac:chgData name="Jeff Nguyen" userId="e214374affcf6078" providerId="LiveId" clId="{B94D7D89-BC3D-4FBB-AF12-640EC574060D}" dt="2020-03-21T04:42:38.405" v="1737" actId="1076"/>
          <ac:spMkLst>
            <pc:docMk/>
            <pc:sldMk cId="17087695" sldId="260"/>
            <ac:spMk id="18" creationId="{00662D91-4BF1-4CDB-887A-EAA3A1906B11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9" creationId="{55B129DC-1A81-45AA-9234-5264D423F868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0" creationId="{B55E523C-A88C-4153-94A4-DC6F685AE20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1" creationId="{F90FDCA8-45CE-4C0E-AFB0-03DC9060B280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2" creationId="{29F489E0-15EA-4B09-9CDC-C121253A18CD}"/>
          </ac:spMkLst>
        </pc:spChg>
        <pc:spChg chg="add mod">
          <ac:chgData name="Jeff Nguyen" userId="e214374affcf6078" providerId="LiveId" clId="{B94D7D89-BC3D-4FBB-AF12-640EC574060D}" dt="2020-03-21T04:42:01.113" v="1726"/>
          <ac:spMkLst>
            <pc:docMk/>
            <pc:sldMk cId="17087695" sldId="260"/>
            <ac:spMk id="23" creationId="{C1BA92E8-D4F5-4209-9BD5-0DDE7EB6B89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4" creationId="{1281DA6C-65E1-410A-A62D-98348B5E99E2}"/>
          </ac:spMkLst>
        </pc:spChg>
        <pc:spChg chg="add mod">
          <ac:chgData name="Jeff Nguyen" userId="e214374affcf6078" providerId="LiveId" clId="{B94D7D89-BC3D-4FBB-AF12-640EC574060D}" dt="2020-03-21T04:42:30.405" v="1735" actId="1076"/>
          <ac:spMkLst>
            <pc:docMk/>
            <pc:sldMk cId="17087695" sldId="260"/>
            <ac:spMk id="33" creationId="{A0714868-EDDE-4A16-A640-B9B688C2168C}"/>
          </ac:spMkLst>
        </pc:spChg>
        <pc:graphicFrameChg chg="del mod">
          <ac:chgData name="Jeff Nguyen" userId="e214374affcf6078" providerId="LiveId" clId="{B94D7D89-BC3D-4FBB-AF12-640EC574060D}" dt="2020-03-21T03:34:11.625" v="257" actId="478"/>
          <ac:graphicFrameMkLst>
            <pc:docMk/>
            <pc:sldMk cId="17087695" sldId="260"/>
            <ac:graphicFrameMk id="5" creationId="{1B1DFBF9-F072-48E9-A834-B578E6637C4D}"/>
          </ac:graphicFrameMkLst>
        </pc:graphicFrameChg>
        <pc:picChg chg="add mod">
          <ac:chgData name="Jeff Nguyen" userId="e214374affcf6078" providerId="LiveId" clId="{B94D7D89-BC3D-4FBB-AF12-640EC574060D}" dt="2020-03-21T04:45:10.327" v="1932" actId="1076"/>
          <ac:picMkLst>
            <pc:docMk/>
            <pc:sldMk cId="17087695" sldId="260"/>
            <ac:picMk id="7" creationId="{2CE85E56-D0C8-4C13-BC98-E286AF6B9355}"/>
          </ac:picMkLst>
        </pc:picChg>
        <pc:picChg chg="add del mod">
          <ac:chgData name="Jeff Nguyen" userId="e214374affcf6078" providerId="LiveId" clId="{B94D7D89-BC3D-4FBB-AF12-640EC574060D}" dt="2020-03-21T04:23:16.050" v="1435" actId="478"/>
          <ac:picMkLst>
            <pc:docMk/>
            <pc:sldMk cId="17087695" sldId="260"/>
            <ac:picMk id="13" creationId="{EF23C194-65C9-433D-AF78-173F9F986345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15" creationId="{D1BF5C48-DA1C-4E4A-91FA-78B1F4CADC31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25" creationId="{AF2CF08F-D039-484F-910A-E98398B67F60}"/>
          </ac:picMkLst>
        </pc:picChg>
        <pc:picChg chg="add del mod">
          <ac:chgData name="Jeff Nguyen" userId="e214374affcf6078" providerId="LiveId" clId="{B94D7D89-BC3D-4FBB-AF12-640EC574060D}" dt="2020-03-21T04:35:53.146" v="1638" actId="478"/>
          <ac:picMkLst>
            <pc:docMk/>
            <pc:sldMk cId="17087695" sldId="260"/>
            <ac:picMk id="26" creationId="{4C45563C-9C2E-4B01-810C-B1E3E1FF5C3E}"/>
          </ac:picMkLst>
        </pc:picChg>
        <pc:picChg chg="add del mod">
          <ac:chgData name="Jeff Nguyen" userId="e214374affcf6078" providerId="LiveId" clId="{B94D7D89-BC3D-4FBB-AF12-640EC574060D}" dt="2020-03-21T04:43:52.262" v="1868" actId="478"/>
          <ac:picMkLst>
            <pc:docMk/>
            <pc:sldMk cId="17087695" sldId="260"/>
            <ac:picMk id="28" creationId="{D2429303-6017-42EE-A3AF-F3EB0CCDC9BC}"/>
          </ac:picMkLst>
        </pc:picChg>
        <pc:picChg chg="add del mod">
          <ac:chgData name="Jeff Nguyen" userId="e214374affcf6078" providerId="LiveId" clId="{B94D7D89-BC3D-4FBB-AF12-640EC574060D}" dt="2020-03-21T04:58:22.407" v="2139" actId="478"/>
          <ac:picMkLst>
            <pc:docMk/>
            <pc:sldMk cId="17087695" sldId="260"/>
            <ac:picMk id="30" creationId="{D3193567-27BD-415B-9807-6B5AAA0B0253}"/>
          </ac:picMkLst>
        </pc:picChg>
        <pc:picChg chg="add del mod">
          <ac:chgData name="Jeff Nguyen" userId="e214374affcf6078" providerId="LiveId" clId="{B94D7D89-BC3D-4FBB-AF12-640EC574060D}" dt="2020-03-21T04:40:49.116" v="1682" actId="478"/>
          <ac:picMkLst>
            <pc:docMk/>
            <pc:sldMk cId="17087695" sldId="260"/>
            <ac:picMk id="32" creationId="{1D8A1455-9D52-461E-897D-8EF20E3A6953}"/>
          </ac:picMkLst>
        </pc:picChg>
        <pc:picChg chg="add mod">
          <ac:chgData name="Jeff Nguyen" userId="e214374affcf6078" providerId="LiveId" clId="{B94D7D89-BC3D-4FBB-AF12-640EC574060D}" dt="2020-03-21T04:58:50.609" v="2144" actId="1076"/>
          <ac:picMkLst>
            <pc:docMk/>
            <pc:sldMk cId="17087695" sldId="260"/>
            <ac:picMk id="35" creationId="{849DCB03-5C2F-47C8-825E-A0BACDAB3796}"/>
          </ac:picMkLst>
        </pc:picChg>
      </pc:sldChg>
      <pc:sldChg chg="del">
        <pc:chgData name="Jeff Nguyen" userId="e214374affcf6078" providerId="LiveId" clId="{B94D7D89-BC3D-4FBB-AF12-640EC574060D}" dt="2020-03-21T03:35:24.700" v="263" actId="47"/>
        <pc:sldMkLst>
          <pc:docMk/>
          <pc:sldMk cId="876298325" sldId="526"/>
        </pc:sldMkLst>
      </pc:sldChg>
      <pc:sldChg chg="modSp mod addCm delCm modCm">
        <pc:chgData name="Jeff Nguyen" userId="e214374affcf6078" providerId="LiveId" clId="{B94D7D89-BC3D-4FBB-AF12-640EC574060D}" dt="2020-03-21T17:40:09.063" v="5808" actId="313"/>
        <pc:sldMkLst>
          <pc:docMk/>
          <pc:sldMk cId="2167838498" sldId="580"/>
        </pc:sldMkLst>
        <pc:spChg chg="mod">
          <ac:chgData name="Jeff Nguyen" userId="e214374affcf6078" providerId="LiveId" clId="{B94D7D89-BC3D-4FBB-AF12-640EC574060D}" dt="2020-03-21T17:40:09.063" v="5808" actId="313"/>
          <ac:spMkLst>
            <pc:docMk/>
            <pc:sldMk cId="2167838498" sldId="580"/>
            <ac:spMk id="2" creationId="{415649E1-0182-6342-BE54-103E4D478F60}"/>
          </ac:spMkLst>
        </pc:spChg>
        <pc:spChg chg="mod">
          <ac:chgData name="Jeff Nguyen" userId="e214374affcf6078" providerId="LiveId" clId="{B94D7D89-BC3D-4FBB-AF12-640EC574060D}" dt="2020-03-21T03:14:16.231" v="23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 mod modNotesTx">
        <pc:chgData name="Jeff Nguyen" userId="e214374affcf6078" providerId="LiveId" clId="{B94D7D89-BC3D-4FBB-AF12-640EC574060D}" dt="2020-03-21T07:21:00.138" v="4549" actId="20577"/>
        <pc:sldMkLst>
          <pc:docMk/>
          <pc:sldMk cId="3487394547" sldId="593"/>
        </pc:sldMkLst>
        <pc:spChg chg="mod">
          <ac:chgData name="Jeff Nguyen" userId="e214374affcf6078" providerId="LiveId" clId="{B94D7D89-BC3D-4FBB-AF12-640EC574060D}" dt="2020-03-21T03:32:38.939" v="225" actId="1076"/>
          <ac:spMkLst>
            <pc:docMk/>
            <pc:sldMk cId="3487394547" sldId="593"/>
            <ac:spMk id="2" creationId="{5B931770-76C9-F749-9B7D-08A4A1F13896}"/>
          </ac:spMkLst>
        </pc:spChg>
        <pc:spChg chg="add del mod">
          <ac:chgData name="Jeff Nguyen" userId="e214374affcf6078" providerId="LiveId" clId="{B94D7D89-BC3D-4FBB-AF12-640EC574060D}" dt="2020-03-21T07:11:04.633" v="4025" actId="767"/>
          <ac:spMkLst>
            <pc:docMk/>
            <pc:sldMk cId="3487394547" sldId="593"/>
            <ac:spMk id="19" creationId="{E9AA91EF-CEDE-4583-A7AF-98B1D578F9C0}"/>
          </ac:spMkLst>
        </pc:spChg>
        <pc:spChg chg="add mod">
          <ac:chgData name="Jeff Nguyen" userId="e214374affcf6078" providerId="LiveId" clId="{B94D7D89-BC3D-4FBB-AF12-640EC574060D}" dt="2020-03-21T07:11:04.668" v="4026" actId="1037"/>
          <ac:spMkLst>
            <pc:docMk/>
            <pc:sldMk cId="3487394547" sldId="593"/>
            <ac:spMk id="22" creationId="{D408EBB5-8E36-4986-833F-FEF2D86F3F9D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29" creationId="{99359D02-9158-432C-BFE5-9D99A8A2840C}"/>
          </ac:spMkLst>
        </pc:spChg>
        <pc:spChg chg="mod">
          <ac:chgData name="Jeff Nguyen" userId="e214374affcf6078" providerId="LiveId" clId="{B94D7D89-BC3D-4FBB-AF12-640EC574060D}" dt="2020-03-21T07:13:30.445" v="4287" actId="20577"/>
          <ac:spMkLst>
            <pc:docMk/>
            <pc:sldMk cId="3487394547" sldId="593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7:11:04.668" v="4026" actId="1037"/>
          <ac:spMkLst>
            <pc:docMk/>
            <pc:sldMk cId="3487394547" sldId="593"/>
            <ac:spMk id="31" creationId="{781EAA0D-ECA2-42B0-8DB9-97F33B55C9FE}"/>
          </ac:spMkLst>
        </pc:spChg>
        <pc:spChg chg="del mod">
          <ac:chgData name="Jeff Nguyen" userId="e214374affcf6078" providerId="LiveId" clId="{B94D7D89-BC3D-4FBB-AF12-640EC574060D}" dt="2020-03-21T05:26:52.219" v="2472" actId="478"/>
          <ac:spMkLst>
            <pc:docMk/>
            <pc:sldMk cId="3487394547" sldId="593"/>
            <ac:spMk id="32" creationId="{672A0198-DE50-4F24-B6C4-420A18B23EDF}"/>
          </ac:spMkLst>
        </pc:spChg>
        <pc:spChg chg="mod">
          <ac:chgData name="Jeff Nguyen" userId="e214374affcf6078" providerId="LiveId" clId="{B94D7D89-BC3D-4FBB-AF12-640EC574060D}" dt="2020-03-21T07:21:00.138" v="4549" actId="20577"/>
          <ac:spMkLst>
            <pc:docMk/>
            <pc:sldMk cId="3487394547" sldId="593"/>
            <ac:spMk id="33" creationId="{EC2EA415-AFEF-434C-A691-8BCD28411A91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4" creationId="{1BFBCFAA-8FEE-407D-A211-C1EC75554636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5" creationId="{8433CC69-B6D3-4A70-9253-CEB0E1F1B94D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6" creationId="{5C731FCA-8992-46FD-B790-B52A3D2A8CC0}"/>
          </ac:spMkLst>
        </pc:sp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4" creationId="{396C3828-42E6-41FF-B176-5EB81CF5EC90}"/>
          </ac:picMkLst>
        </pc:picChg>
        <pc:picChg chg="add del mod">
          <ac:chgData name="Jeff Nguyen" userId="e214374affcf6078" providerId="LiveId" clId="{B94D7D89-BC3D-4FBB-AF12-640EC574060D}" dt="2020-03-21T03:25:07.798" v="142" actId="478"/>
          <ac:picMkLst>
            <pc:docMk/>
            <pc:sldMk cId="3487394547" sldId="593"/>
            <ac:picMk id="6" creationId="{942F27E9-118D-4138-BBC7-0A30AAEBBC05}"/>
          </ac:picMkLst>
        </pc:picChg>
        <pc:picChg chg="add del mod ord">
          <ac:chgData name="Jeff Nguyen" userId="e214374affcf6078" providerId="LiveId" clId="{B94D7D89-BC3D-4FBB-AF12-640EC574060D}" dt="2020-03-21T05:26:53.537" v="2473" actId="478"/>
          <ac:picMkLst>
            <pc:docMk/>
            <pc:sldMk cId="3487394547" sldId="593"/>
            <ac:picMk id="8" creationId="{0FCC416D-B7D4-4EFF-B0EA-5FEB6708F51F}"/>
          </ac:picMkLst>
        </pc:picChg>
        <pc:picChg chg="add del mod">
          <ac:chgData name="Jeff Nguyen" userId="e214374affcf6078" providerId="LiveId" clId="{B94D7D89-BC3D-4FBB-AF12-640EC574060D}" dt="2020-03-21T05:12:53.072" v="2260" actId="478"/>
          <ac:picMkLst>
            <pc:docMk/>
            <pc:sldMk cId="3487394547" sldId="593"/>
            <ac:picMk id="10" creationId="{BBFF13F7-1D01-4537-A2B4-55CA1459DE8F}"/>
          </ac:picMkLst>
        </pc:picChg>
        <pc:picChg chg="add del mod">
          <ac:chgData name="Jeff Nguyen" userId="e214374affcf6078" providerId="LiveId" clId="{B94D7D89-BC3D-4FBB-AF12-640EC574060D}" dt="2020-03-21T05:14:11.457" v="2266" actId="478"/>
          <ac:picMkLst>
            <pc:docMk/>
            <pc:sldMk cId="3487394547" sldId="593"/>
            <ac:picMk id="12" creationId="{30164E90-7EFB-4FA2-AE02-BB89479ABB9A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4" creationId="{F7F08B28-F931-48DC-9082-7DC01F383C41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6" creationId="{14F18DF2-38B0-4CD1-B964-DB64968836BA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8" creationId="{08B526E1-E252-4DAF-BEDF-5D1DF447F12E}"/>
          </ac:picMkLst>
        </pc:picChg>
        <pc:picChg chg="del mod">
          <ac:chgData name="Jeff Nguyen" userId="e214374affcf6078" providerId="LiveId" clId="{B94D7D89-BC3D-4FBB-AF12-640EC574060D}" dt="2020-03-21T03:29:20.832" v="213" actId="478"/>
          <ac:picMkLst>
            <pc:docMk/>
            <pc:sldMk cId="3487394547" sldId="593"/>
            <ac:picMk id="21" creationId="{544ACF1A-4F64-45B5-816F-2D9A6B1D2798}"/>
          </ac:picMkLst>
        </pc:picChg>
        <pc:picChg chg="add del mod">
          <ac:chgData name="Jeff Nguyen" userId="e214374affcf6078" providerId="LiveId" clId="{B94D7D89-BC3D-4FBB-AF12-640EC574060D}" dt="2020-03-21T03:28:13.823" v="165" actId="478"/>
          <ac:picMkLst>
            <pc:docMk/>
            <pc:sldMk cId="3487394547" sldId="593"/>
            <ac:picMk id="23" creationId="{BE964004-4863-45E6-A984-2D4AA147851D}"/>
          </ac:picMkLst>
        </pc:picChg>
        <pc:picChg chg="add del mod">
          <ac:chgData name="Jeff Nguyen" userId="e214374affcf6078" providerId="LiveId" clId="{B94D7D89-BC3D-4FBB-AF12-640EC574060D}" dt="2020-03-21T04:56:20.974" v="2092" actId="478"/>
          <ac:picMkLst>
            <pc:docMk/>
            <pc:sldMk cId="3487394547" sldId="593"/>
            <ac:picMk id="24" creationId="{8126B005-CB21-45DC-B857-D63D22CE41A9}"/>
          </ac:picMkLst>
        </pc:picChg>
        <pc:picChg chg="del">
          <ac:chgData name="Jeff Nguyen" userId="e214374affcf6078" providerId="LiveId" clId="{B94D7D89-BC3D-4FBB-AF12-640EC574060D}" dt="2020-03-21T03:24:45.366" v="140" actId="478"/>
          <ac:picMkLst>
            <pc:docMk/>
            <pc:sldMk cId="3487394547" sldId="593"/>
            <ac:picMk id="25" creationId="{88558163-DE4D-445E-82F7-1D9F364E2E78}"/>
          </ac:picMkLst>
        </pc:picChg>
        <pc:picChg chg="del">
          <ac:chgData name="Jeff Nguyen" userId="e214374affcf6078" providerId="LiveId" clId="{B94D7D89-BC3D-4FBB-AF12-640EC574060D}" dt="2020-03-21T03:27:01.118" v="149" actId="478"/>
          <ac:picMkLst>
            <pc:docMk/>
            <pc:sldMk cId="3487394547" sldId="593"/>
            <ac:picMk id="27" creationId="{03932483-4995-4E38-919D-EDC9E72CD4A3}"/>
          </ac:picMkLst>
        </pc:picChg>
      </pc:sldChg>
      <pc:sldChg chg="del">
        <pc:chgData name="Jeff Nguyen" userId="e214374affcf6078" providerId="LiveId" clId="{B94D7D89-BC3D-4FBB-AF12-640EC574060D}" dt="2020-03-21T03:15:11.993" v="24" actId="47"/>
        <pc:sldMkLst>
          <pc:docMk/>
          <pc:sldMk cId="227421409" sldId="594"/>
        </pc:sldMkLst>
      </pc:sldChg>
      <pc:sldChg chg="del">
        <pc:chgData name="Jeff Nguyen" userId="e214374affcf6078" providerId="LiveId" clId="{B94D7D89-BC3D-4FBB-AF12-640EC574060D}" dt="2020-03-21T03:36:35.901" v="404" actId="47"/>
        <pc:sldMkLst>
          <pc:docMk/>
          <pc:sldMk cId="3472018430" sldId="595"/>
        </pc:sldMkLst>
      </pc:sldChg>
      <pc:sldChg chg="del">
        <pc:chgData name="Jeff Nguyen" userId="e214374affcf6078" providerId="LiveId" clId="{B94D7D89-BC3D-4FBB-AF12-640EC574060D}" dt="2020-03-21T03:35:21.036" v="259" actId="47"/>
        <pc:sldMkLst>
          <pc:docMk/>
          <pc:sldMk cId="4136165732" sldId="596"/>
        </pc:sldMkLst>
      </pc:sldChg>
      <pc:sldChg chg="del">
        <pc:chgData name="Jeff Nguyen" userId="e214374affcf6078" providerId="LiveId" clId="{B94D7D89-BC3D-4FBB-AF12-640EC574060D}" dt="2020-03-21T03:35:22.244" v="260" actId="47"/>
        <pc:sldMkLst>
          <pc:docMk/>
          <pc:sldMk cId="1438186494" sldId="597"/>
        </pc:sldMkLst>
      </pc:sldChg>
      <pc:sldChg chg="del">
        <pc:chgData name="Jeff Nguyen" userId="e214374affcf6078" providerId="LiveId" clId="{B94D7D89-BC3D-4FBB-AF12-640EC574060D}" dt="2020-03-21T03:35:23.892" v="262" actId="47"/>
        <pc:sldMkLst>
          <pc:docMk/>
          <pc:sldMk cId="1908537009" sldId="598"/>
        </pc:sldMkLst>
      </pc:sldChg>
      <pc:sldChg chg="del">
        <pc:chgData name="Jeff Nguyen" userId="e214374affcf6078" providerId="LiveId" clId="{B94D7D89-BC3D-4FBB-AF12-640EC574060D}" dt="2020-03-21T03:35:22.945" v="261" actId="47"/>
        <pc:sldMkLst>
          <pc:docMk/>
          <pc:sldMk cId="3142943975" sldId="599"/>
        </pc:sldMkLst>
      </pc:sldChg>
      <pc:sldChg chg="del">
        <pc:chgData name="Jeff Nguyen" userId="e214374affcf6078" providerId="LiveId" clId="{B94D7D89-BC3D-4FBB-AF12-640EC574060D}" dt="2020-03-21T03:36:34.843" v="403" actId="47"/>
        <pc:sldMkLst>
          <pc:docMk/>
          <pc:sldMk cId="1899784732" sldId="600"/>
        </pc:sldMkLst>
      </pc:sldChg>
      <pc:sldChg chg="addSp delSp modSp del mod">
        <pc:chgData name="Jeff Nguyen" userId="e214374affcf6078" providerId="LiveId" clId="{B94D7D89-BC3D-4FBB-AF12-640EC574060D}" dt="2020-03-21T06:56:58.210" v="3742" actId="47"/>
        <pc:sldMkLst>
          <pc:docMk/>
          <pc:sldMk cId="4149502726" sldId="601"/>
        </pc:sldMkLst>
        <pc:spChg chg="mod">
          <ac:chgData name="Jeff Nguyen" userId="e214374affcf6078" providerId="LiveId" clId="{B94D7D89-BC3D-4FBB-AF12-640EC574060D}" dt="2020-03-21T03:42:45.536" v="530" actId="20577"/>
          <ac:spMkLst>
            <pc:docMk/>
            <pc:sldMk cId="4149502726" sldId="601"/>
            <ac:spMk id="2" creationId="{5D3D15F4-1831-4DE8-B451-01CED2B601DA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4" creationId="{1A3297ED-C5BA-4EC3-8367-B5F245DF4F3D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7" creationId="{DA2C7390-99BA-43E4-B9C2-BC762C0EBAD8}"/>
          </ac:spMkLst>
        </pc:spChg>
        <pc:spChg chg="add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9" creationId="{4534EC66-A885-4D67-A8EC-F035DA8DA47C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3" creationId="{346C905E-9054-4682-A3E9-9B875CCCB9CF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4" creationId="{0CAA80A7-E30B-4D4F-AC65-83398624C926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5" creationId="{6560CCB9-5CBA-4CEF-91E2-DA24C24DCC6D}"/>
          </ac:spMkLst>
        </pc:spChg>
        <pc:spChg chg="del">
          <ac:chgData name="Jeff Nguyen" userId="e214374affcf6078" providerId="LiveId" clId="{B94D7D89-BC3D-4FBB-AF12-640EC574060D}" dt="2020-03-21T03:43:07.593" v="534" actId="478"/>
          <ac:spMkLst>
            <pc:docMk/>
            <pc:sldMk cId="4149502726" sldId="601"/>
            <ac:spMk id="16" creationId="{A523EDCD-CE28-4016-8812-422EBEF6F14E}"/>
          </ac:spMkLst>
        </pc:sp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6" creationId="{502F3A36-0913-4949-80CF-5BB8076ECDE1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8" creationId="{B3F7A45B-CA30-4D25-B56E-70B02A03BB9F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10" creationId="{C3DEF333-B9E2-4272-A055-B1591BEBB586}"/>
          </ac:picMkLst>
        </pc:picChg>
        <pc:picChg chg="del">
          <ac:chgData name="Jeff Nguyen" userId="e214374affcf6078" providerId="LiveId" clId="{B94D7D89-BC3D-4FBB-AF12-640EC574060D}" dt="2020-03-21T03:43:05.858" v="533" actId="478"/>
          <ac:picMkLst>
            <pc:docMk/>
            <pc:sldMk cId="4149502726" sldId="601"/>
            <ac:picMk id="12" creationId="{F5438550-DC78-425B-A3DC-93AF72A79201}"/>
          </ac:picMkLst>
        </pc:picChg>
      </pc:sldChg>
      <pc:sldChg chg="addSp delSp modSp add del mod ord modNotesTx">
        <pc:chgData name="Jeff Nguyen" userId="e214374affcf6078" providerId="LiveId" clId="{B94D7D89-BC3D-4FBB-AF12-640EC574060D}" dt="2020-03-21T05:30:23.822" v="2651" actId="47"/>
        <pc:sldMkLst>
          <pc:docMk/>
          <pc:sldMk cId="3592914426" sldId="602"/>
        </pc:sldMkLst>
        <pc:spChg chg="mod">
          <ac:chgData name="Jeff Nguyen" userId="e214374affcf6078" providerId="LiveId" clId="{B94D7D89-BC3D-4FBB-AF12-640EC574060D}" dt="2020-03-21T05:29:26.515" v="2601" actId="20577"/>
          <ac:spMkLst>
            <pc:docMk/>
            <pc:sldMk cId="3592914426" sldId="602"/>
            <ac:spMk id="3" creationId="{36B254F5-DC72-4562-8F86-48E0452A25E2}"/>
          </ac:spMkLst>
        </pc:spChg>
        <pc:spChg chg="del">
          <ac:chgData name="Jeff Nguyen" userId="e214374affcf6078" providerId="LiveId" clId="{B94D7D89-BC3D-4FBB-AF12-640EC574060D}" dt="2020-03-21T03:52:48.249" v="564" actId="3680"/>
          <ac:spMkLst>
            <pc:docMk/>
            <pc:sldMk cId="3592914426" sldId="602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51:07.018" v="2046" actId="21"/>
          <ac:spMkLst>
            <pc:docMk/>
            <pc:sldMk cId="3592914426" sldId="602"/>
            <ac:spMk id="7" creationId="{2D6E7287-C769-4262-8006-57F2AA8C52F9}"/>
          </ac:spMkLst>
        </pc:spChg>
        <pc:graphicFrameChg chg="add mod ord modGraphic">
          <ac:chgData name="Jeff Nguyen" userId="e214374affcf6078" providerId="LiveId" clId="{B94D7D89-BC3D-4FBB-AF12-640EC574060D}" dt="2020-03-21T03:58:18.722" v="755"/>
          <ac:graphicFrameMkLst>
            <pc:docMk/>
            <pc:sldMk cId="3592914426" sldId="602"/>
            <ac:graphicFrameMk id="5" creationId="{75094937-6840-486D-ABDC-E998BCE66510}"/>
          </ac:graphicFrameMkLst>
        </pc:graphicFrameChg>
      </pc:sldChg>
      <pc:sldChg chg="addSp delSp modSp add mod modNotesTx">
        <pc:chgData name="Jeff Nguyen" userId="e214374affcf6078" providerId="LiveId" clId="{B94D7D89-BC3D-4FBB-AF12-640EC574060D}" dt="2020-03-21T19:08:50.604" v="5946" actId="20577"/>
        <pc:sldMkLst>
          <pc:docMk/>
          <pc:sldMk cId="2178538946" sldId="603"/>
        </pc:sldMkLst>
        <pc:spChg chg="del mod">
          <ac:chgData name="Jeff Nguyen" userId="e214374affcf6078" providerId="LiveId" clId="{B94D7D89-BC3D-4FBB-AF12-640EC574060D}" dt="2020-03-21T17:21:43.911" v="5343" actId="478"/>
          <ac:spMkLst>
            <pc:docMk/>
            <pc:sldMk cId="2178538946" sldId="603"/>
            <ac:spMk id="2" creationId="{584A9720-2FA1-426A-8DF9-D2B539518DE2}"/>
          </ac:spMkLst>
        </pc:spChg>
        <pc:spChg chg="mod">
          <ac:chgData name="Jeff Nguyen" userId="e214374affcf6078" providerId="LiveId" clId="{B94D7D89-BC3D-4FBB-AF12-640EC574060D}" dt="2020-03-21T05:29:39.019" v="2622" actId="20577"/>
          <ac:spMkLst>
            <pc:docMk/>
            <pc:sldMk cId="2178538946" sldId="603"/>
            <ac:spMk id="3" creationId="{36B254F5-DC72-4562-8F86-48E0452A25E2}"/>
          </ac:spMkLst>
        </pc:spChg>
        <pc:spChg chg="del mod">
          <ac:chgData name="Jeff Nguyen" userId="e214374affcf6078" providerId="LiveId" clId="{B94D7D89-BC3D-4FBB-AF12-640EC574060D}" dt="2020-03-21T17:15:26.816" v="5235"/>
          <ac:spMkLst>
            <pc:docMk/>
            <pc:sldMk cId="2178538946" sldId="603"/>
            <ac:spMk id="4" creationId="{0FC3FB72-4BB4-4F02-99C6-4D6420A04601}"/>
          </ac:spMkLst>
        </pc:spChg>
        <pc:spChg chg="add mod">
          <ac:chgData name="Jeff Nguyen" userId="e214374affcf6078" providerId="LiveId" clId="{B94D7D89-BC3D-4FBB-AF12-640EC574060D}" dt="2020-03-21T19:08:50.604" v="5946" actId="20577"/>
          <ac:spMkLst>
            <pc:docMk/>
            <pc:sldMk cId="2178538946" sldId="603"/>
            <ac:spMk id="5" creationId="{3474689A-2492-4977-8D08-62ECC552B6BC}"/>
          </ac:spMkLst>
        </pc:spChg>
        <pc:spChg chg="add del mod">
          <ac:chgData name="Jeff Nguyen" userId="e214374affcf6078" providerId="LiveId" clId="{B94D7D89-BC3D-4FBB-AF12-640EC574060D}" dt="2020-03-21T17:15:51.067" v="5239" actId="931"/>
          <ac:spMkLst>
            <pc:docMk/>
            <pc:sldMk cId="2178538946" sldId="603"/>
            <ac:spMk id="6" creationId="{06BE2318-D751-496B-8968-8FA298272229}"/>
          </ac:spMkLst>
        </pc:spChg>
        <pc:spChg chg="add del mod">
          <ac:chgData name="Jeff Nguyen" userId="e214374affcf6078" providerId="LiveId" clId="{B94D7D89-BC3D-4FBB-AF12-640EC574060D}" dt="2020-03-21T17:22:44.774" v="5384" actId="931"/>
          <ac:spMkLst>
            <pc:docMk/>
            <pc:sldMk cId="2178538946" sldId="603"/>
            <ac:spMk id="7" creationId="{A8D27E59-0EE5-499F-A45A-30B0E57EE6E9}"/>
          </ac:spMkLst>
        </pc:spChg>
        <pc:spChg chg="add del mod">
          <ac:chgData name="Jeff Nguyen" userId="e214374affcf6078" providerId="LiveId" clId="{B94D7D89-BC3D-4FBB-AF12-640EC574060D}" dt="2020-03-21T17:16:06.317" v="5241" actId="931"/>
          <ac:spMkLst>
            <pc:docMk/>
            <pc:sldMk cId="2178538946" sldId="603"/>
            <ac:spMk id="11" creationId="{4B945F95-1D94-4EE2-B72D-B356545C2A51}"/>
          </ac:spMkLst>
        </pc:spChg>
        <pc:spChg chg="add mod">
          <ac:chgData name="Jeff Nguyen" userId="e214374affcf6078" providerId="LiveId" clId="{B94D7D89-BC3D-4FBB-AF12-640EC574060D}" dt="2020-03-21T17:26:37.507" v="5476" actId="1076"/>
          <ac:spMkLst>
            <pc:docMk/>
            <pc:sldMk cId="2178538946" sldId="603"/>
            <ac:spMk id="14" creationId="{870606B8-C12F-46AF-B9D8-9AF1EC6A42FD}"/>
          </ac:spMkLst>
        </pc:spChg>
        <pc:spChg chg="add mod">
          <ac:chgData name="Jeff Nguyen" userId="e214374affcf6078" providerId="LiveId" clId="{B94D7D89-BC3D-4FBB-AF12-640EC574060D}" dt="2020-03-21T17:27:17.650" v="5492" actId="1076"/>
          <ac:spMkLst>
            <pc:docMk/>
            <pc:sldMk cId="2178538946" sldId="603"/>
            <ac:spMk id="16" creationId="{DA2B0F70-4708-4915-8448-AB68922AE50F}"/>
          </ac:spMkLst>
        </pc:spChg>
        <pc:spChg chg="add del mod">
          <ac:chgData name="Jeff Nguyen" userId="e214374affcf6078" providerId="LiveId" clId="{B94D7D89-BC3D-4FBB-AF12-640EC574060D}" dt="2020-03-21T17:22:35.352" v="5383" actId="478"/>
          <ac:spMkLst>
            <pc:docMk/>
            <pc:sldMk cId="2178538946" sldId="603"/>
            <ac:spMk id="18" creationId="{186BC5DC-09BA-4104-ACDD-965B0D03715A}"/>
          </ac:spMkLst>
        </pc:spChg>
        <pc:spChg chg="add mod">
          <ac:chgData name="Jeff Nguyen" userId="e214374affcf6078" providerId="LiveId" clId="{B94D7D89-BC3D-4FBB-AF12-640EC574060D}" dt="2020-03-21T17:27:17.650" v="5492" actId="1076"/>
          <ac:spMkLst>
            <pc:docMk/>
            <pc:sldMk cId="2178538946" sldId="603"/>
            <ac:spMk id="21" creationId="{65B5E23A-65E7-4D94-B82E-5BAD8308D2E6}"/>
          </ac:spMkLst>
        </pc:spChg>
        <pc:spChg chg="add del mod">
          <ac:chgData name="Jeff Nguyen" userId="e214374affcf6078" providerId="LiveId" clId="{B94D7D89-BC3D-4FBB-AF12-640EC574060D}" dt="2020-03-21T17:30:12.140" v="5503" actId="478"/>
          <ac:spMkLst>
            <pc:docMk/>
            <pc:sldMk cId="2178538946" sldId="603"/>
            <ac:spMk id="24" creationId="{B6E4ACEC-F06E-43EC-B6DB-1611B44556B7}"/>
          </ac:spMkLst>
        </pc:spChg>
        <pc:spChg chg="add del mod">
          <ac:chgData name="Jeff Nguyen" userId="e214374affcf6078" providerId="LiveId" clId="{B94D7D89-BC3D-4FBB-AF12-640EC574060D}" dt="2020-03-21T17:30:18.253" v="5506" actId="478"/>
          <ac:spMkLst>
            <pc:docMk/>
            <pc:sldMk cId="2178538946" sldId="603"/>
            <ac:spMk id="25" creationId="{BFE49118-7772-4F07-B244-2DC5A2AD6046}"/>
          </ac:spMkLst>
        </pc:spChg>
        <pc:spChg chg="add del mod">
          <ac:chgData name="Jeff Nguyen" userId="e214374affcf6078" providerId="LiveId" clId="{B94D7D89-BC3D-4FBB-AF12-640EC574060D}" dt="2020-03-21T17:30:14.430" v="5505" actId="478"/>
          <ac:spMkLst>
            <pc:docMk/>
            <pc:sldMk cId="2178538946" sldId="603"/>
            <ac:spMk id="27" creationId="{7F866C8B-B8C1-45B5-B4B3-89A3A04272DE}"/>
          </ac:spMkLst>
        </pc:spChg>
        <pc:picChg chg="add del mod">
          <ac:chgData name="Jeff Nguyen" userId="e214374affcf6078" providerId="LiveId" clId="{B94D7D89-BC3D-4FBB-AF12-640EC574060D}" dt="2020-03-21T17:15:52.968" v="5240" actId="478"/>
          <ac:picMkLst>
            <pc:docMk/>
            <pc:sldMk cId="2178538946" sldId="603"/>
            <ac:picMk id="9" creationId="{6701C9D1-DB77-42E3-BC44-F21E21D158BB}"/>
          </ac:picMkLst>
        </pc:picChg>
        <pc:picChg chg="add del mod">
          <ac:chgData name="Jeff Nguyen" userId="e214374affcf6078" providerId="LiveId" clId="{B94D7D89-BC3D-4FBB-AF12-640EC574060D}" dt="2020-03-21T17:22:32.859" v="5382" actId="478"/>
          <ac:picMkLst>
            <pc:docMk/>
            <pc:sldMk cId="2178538946" sldId="603"/>
            <ac:picMk id="13" creationId="{4FE0EB99-6A8B-4019-AA69-E70C4A0F969F}"/>
          </ac:picMkLst>
        </pc:picChg>
        <pc:picChg chg="add mod">
          <ac:chgData name="Jeff Nguyen" userId="e214374affcf6078" providerId="LiveId" clId="{B94D7D89-BC3D-4FBB-AF12-640EC574060D}" dt="2020-03-21T17:27:17.650" v="5492" actId="1076"/>
          <ac:picMkLst>
            <pc:docMk/>
            <pc:sldMk cId="2178538946" sldId="603"/>
            <ac:picMk id="15" creationId="{1CBC9CB4-64C3-46E6-988A-CBB4DD9966E0}"/>
          </ac:picMkLst>
        </pc:picChg>
        <pc:picChg chg="add del mod">
          <ac:chgData name="Jeff Nguyen" userId="e214374affcf6078" providerId="LiveId" clId="{B94D7D89-BC3D-4FBB-AF12-640EC574060D}" dt="2020-03-21T17:30:14.430" v="5505" actId="478"/>
          <ac:picMkLst>
            <pc:docMk/>
            <pc:sldMk cId="2178538946" sldId="603"/>
            <ac:picMk id="20" creationId="{E065D22F-007B-48A2-9B18-6FB4A54268BF}"/>
          </ac:picMkLst>
        </pc:picChg>
        <pc:picChg chg="add mod">
          <ac:chgData name="Jeff Nguyen" userId="e214374affcf6078" providerId="LiveId" clId="{B94D7D89-BC3D-4FBB-AF12-640EC574060D}" dt="2020-03-21T17:27:17.650" v="5492" actId="1076"/>
          <ac:picMkLst>
            <pc:docMk/>
            <pc:sldMk cId="2178538946" sldId="603"/>
            <ac:picMk id="23" creationId="{E28582D7-57A5-4804-B589-134CA17D7A9E}"/>
          </ac:picMkLst>
        </pc:picChg>
      </pc:sldChg>
      <pc:sldChg chg="modSp add del mod">
        <pc:chgData name="Jeff Nguyen" userId="e214374affcf6078" providerId="LiveId" clId="{B94D7D89-BC3D-4FBB-AF12-640EC574060D}" dt="2020-03-21T06:57:06.649" v="3743" actId="47"/>
        <pc:sldMkLst>
          <pc:docMk/>
          <pc:sldMk cId="3235583873" sldId="604"/>
        </pc:sldMkLst>
        <pc:spChg chg="mod">
          <ac:chgData name="Jeff Nguyen" userId="e214374affcf6078" providerId="LiveId" clId="{B94D7D89-BC3D-4FBB-AF12-640EC574060D}" dt="2020-03-21T03:44:17.776" v="539" actId="20577"/>
          <ac:spMkLst>
            <pc:docMk/>
            <pc:sldMk cId="3235583873" sldId="604"/>
            <ac:spMk id="3" creationId="{0BE3279C-0CDB-487B-8C24-5CC7AFABD692}"/>
          </ac:spMkLst>
        </pc:spChg>
      </pc:sldChg>
      <pc:sldChg chg="addSp modSp add mod modNotesTx">
        <pc:chgData name="Jeff Nguyen" userId="e214374affcf6078" providerId="LiveId" clId="{B94D7D89-BC3D-4FBB-AF12-640EC574060D}" dt="2020-03-21T17:03:34.190" v="4862" actId="113"/>
        <pc:sldMkLst>
          <pc:docMk/>
          <pc:sldMk cId="3629324182" sldId="605"/>
        </pc:sldMkLst>
        <pc:spChg chg="mod">
          <ac:chgData name="Jeff Nguyen" userId="e214374affcf6078" providerId="LiveId" clId="{B94D7D89-BC3D-4FBB-AF12-640EC574060D}" dt="2020-03-21T05:30:13.425" v="2648" actId="20577"/>
          <ac:spMkLst>
            <pc:docMk/>
            <pc:sldMk cId="3629324182" sldId="605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17:02:01.336" v="4849" actId="113"/>
          <ac:spMkLst>
            <pc:docMk/>
            <pc:sldMk cId="3629324182" sldId="605"/>
            <ac:spMk id="6" creationId="{585634ED-C959-465E-A787-E0213EFB73EE}"/>
          </ac:spMkLst>
        </pc:spChg>
        <pc:spChg chg="add mod">
          <ac:chgData name="Jeff Nguyen" userId="e214374affcf6078" providerId="LiveId" clId="{B94D7D89-BC3D-4FBB-AF12-640EC574060D}" dt="2020-03-21T17:00:31.340" v="4824" actId="1035"/>
          <ac:spMkLst>
            <pc:docMk/>
            <pc:sldMk cId="3629324182" sldId="605"/>
            <ac:spMk id="7" creationId="{2017A40A-F694-4351-9700-FAD367AF0898}"/>
          </ac:spMkLst>
        </pc:spChg>
        <pc:spChg chg="add mod">
          <ac:chgData name="Jeff Nguyen" userId="e214374affcf6078" providerId="LiveId" clId="{B94D7D89-BC3D-4FBB-AF12-640EC574060D}" dt="2020-03-21T17:00:37.469" v="4844" actId="1036"/>
          <ac:spMkLst>
            <pc:docMk/>
            <pc:sldMk cId="3629324182" sldId="605"/>
            <ac:spMk id="8" creationId="{935386F3-1344-4E54-AA4E-7B9A61B64E89}"/>
          </ac:spMkLst>
        </pc:spChg>
        <pc:graphicFrameChg chg="add mod modGraphic">
          <ac:chgData name="Jeff Nguyen" userId="e214374affcf6078" providerId="LiveId" clId="{B94D7D89-BC3D-4FBB-AF12-640EC574060D}" dt="2020-03-21T17:03:34.190" v="4862" actId="113"/>
          <ac:graphicFrameMkLst>
            <pc:docMk/>
            <pc:sldMk cId="3629324182" sldId="605"/>
            <ac:graphicFrameMk id="4" creationId="{DE5DE65D-ED75-4953-B4EB-9A373B52B563}"/>
          </ac:graphicFrameMkLst>
        </pc:graphicFrameChg>
        <pc:graphicFrameChg chg="mod modGraphic">
          <ac:chgData name="Jeff Nguyen" userId="e214374affcf6078" providerId="LiveId" clId="{B94D7D89-BC3D-4FBB-AF12-640EC574060D}" dt="2020-03-21T17:03:29.470" v="4861" actId="113"/>
          <ac:graphicFrameMkLst>
            <pc:docMk/>
            <pc:sldMk cId="3629324182" sldId="605"/>
            <ac:graphicFrameMk id="5" creationId="{75094937-6840-486D-ABDC-E998BCE66510}"/>
          </ac:graphicFrameMkLst>
        </pc:graphicFrameChg>
      </pc:sldChg>
      <pc:sldChg chg="modSp add del mod modNotesTx">
        <pc:chgData name="Jeff Nguyen" userId="e214374affcf6078" providerId="LiveId" clId="{B94D7D89-BC3D-4FBB-AF12-640EC574060D}" dt="2020-03-21T06:59:49.788" v="3759" actId="47"/>
        <pc:sldMkLst>
          <pc:docMk/>
          <pc:sldMk cId="2807938360" sldId="606"/>
        </pc:sldMkLst>
        <pc:spChg chg="mod">
          <ac:chgData name="Jeff Nguyen" userId="e214374affcf6078" providerId="LiveId" clId="{B94D7D89-BC3D-4FBB-AF12-640EC574060D}" dt="2020-03-21T04:52:20.092" v="2058" actId="20577"/>
          <ac:spMkLst>
            <pc:docMk/>
            <pc:sldMk cId="2807938360" sldId="606"/>
            <ac:spMk id="2" creationId="{B9C007F2-6B62-490C-AC42-92D968F62C03}"/>
          </ac:spMkLst>
        </pc:spChg>
        <pc:spChg chg="mod">
          <ac:chgData name="Jeff Nguyen" userId="e214374affcf6078" providerId="LiveId" clId="{B94D7D89-BC3D-4FBB-AF12-640EC574060D}" dt="2020-03-21T06:59:04.628" v="3758" actId="5793"/>
          <ac:spMkLst>
            <pc:docMk/>
            <pc:sldMk cId="2807938360" sldId="606"/>
            <ac:spMk id="3" creationId="{D44FF9C4-C5C6-4B57-9C2D-0244BAC3FEE7}"/>
          </ac:spMkLst>
        </pc:spChg>
      </pc:sldChg>
      <pc:sldChg chg="addSp delSp modSp add del mod ord">
        <pc:chgData name="Jeff Nguyen" userId="e214374affcf6078" providerId="LiveId" clId="{B94D7D89-BC3D-4FBB-AF12-640EC574060D}" dt="2020-03-21T06:54:46.738" v="3711" actId="47"/>
        <pc:sldMkLst>
          <pc:docMk/>
          <pc:sldMk cId="4041877259" sldId="607"/>
        </pc:sldMkLst>
        <pc:spChg chg="mod">
          <ac:chgData name="Jeff Nguyen" userId="e214374affcf6078" providerId="LiveId" clId="{B94D7D89-BC3D-4FBB-AF12-640EC574060D}" dt="2020-03-21T05:26:40.898" v="2462" actId="20577"/>
          <ac:spMkLst>
            <pc:docMk/>
            <pc:sldMk cId="4041877259" sldId="607"/>
            <ac:spMk id="2" creationId="{37F7B9A7-F1BA-40D8-AAD5-15C8D6C4F544}"/>
          </ac:spMkLst>
        </pc:spChg>
        <pc:spChg chg="del">
          <ac:chgData name="Jeff Nguyen" userId="e214374affcf6078" providerId="LiveId" clId="{B94D7D89-BC3D-4FBB-AF12-640EC574060D}" dt="2020-03-21T06:35:55.370" v="2825"/>
          <ac:spMkLst>
            <pc:docMk/>
            <pc:sldMk cId="4041877259" sldId="607"/>
            <ac:spMk id="3" creationId="{20467E2C-DDFB-4425-9274-E4ED1FD54FC3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4" creationId="{DAB7D567-2814-4955-9E2C-B9E8C86262F4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5" creationId="{F4969E28-2C78-43EA-BA87-C9B62C31BC3F}"/>
          </ac:spMkLst>
        </pc:spChg>
        <pc:spChg chg="add mod">
          <ac:chgData name="Jeff Nguyen" userId="e214374affcf6078" providerId="LiveId" clId="{B94D7D89-BC3D-4FBB-AF12-640EC574060D}" dt="2020-03-21T06:50:05.968" v="3356" actId="255"/>
          <ac:spMkLst>
            <pc:docMk/>
            <pc:sldMk cId="4041877259" sldId="607"/>
            <ac:spMk id="6" creationId="{5EE670F9-63B2-4A30-82F1-A21CB25126C9}"/>
          </ac:spMkLst>
        </pc:spChg>
        <pc:spChg chg="add del mod">
          <ac:chgData name="Jeff Nguyen" userId="e214374affcf6078" providerId="LiveId" clId="{B94D7D89-BC3D-4FBB-AF12-640EC574060D}" dt="2020-03-21T06:41:33.191" v="2961"/>
          <ac:spMkLst>
            <pc:docMk/>
            <pc:sldMk cId="4041877259" sldId="607"/>
            <ac:spMk id="7" creationId="{1870D269-DE0A-42D4-8464-283D0FB58A2C}"/>
          </ac:spMkLst>
        </pc:spChg>
        <pc:spChg chg="add mod">
          <ac:chgData name="Jeff Nguyen" userId="e214374affcf6078" providerId="LiveId" clId="{B94D7D89-BC3D-4FBB-AF12-640EC574060D}" dt="2020-03-21T06:53:18.120" v="3620" actId="1076"/>
          <ac:spMkLst>
            <pc:docMk/>
            <pc:sldMk cId="4041877259" sldId="607"/>
            <ac:spMk id="8" creationId="{00FCA8AF-A1AF-4C36-BBAB-977C4EC38E30}"/>
          </ac:spMkLst>
        </pc:spChg>
        <pc:spChg chg="add mod">
          <ac:chgData name="Jeff Nguyen" userId="e214374affcf6078" providerId="LiveId" clId="{B94D7D89-BC3D-4FBB-AF12-640EC574060D}" dt="2020-03-21T06:53:20.455" v="3621" actId="1076"/>
          <ac:spMkLst>
            <pc:docMk/>
            <pc:sldMk cId="4041877259" sldId="607"/>
            <ac:spMk id="9" creationId="{61897D86-FAD5-46ED-9675-9F4D2E6D682A}"/>
          </ac:spMkLst>
        </pc:spChg>
        <pc:spChg chg="add mod">
          <ac:chgData name="Jeff Nguyen" userId="e214374affcf6078" providerId="LiveId" clId="{B94D7D89-BC3D-4FBB-AF12-640EC574060D}" dt="2020-03-21T06:53:23.520" v="3622" actId="1076"/>
          <ac:spMkLst>
            <pc:docMk/>
            <pc:sldMk cId="4041877259" sldId="607"/>
            <ac:spMk id="11" creationId="{7012AC7F-52F1-4F2E-A16B-723F2EA1012D}"/>
          </ac:spMkLst>
        </pc:spChg>
        <pc:picChg chg="add mod">
          <ac:chgData name="Jeff Nguyen" userId="e214374affcf6078" providerId="LiveId" clId="{B94D7D89-BC3D-4FBB-AF12-640EC574060D}" dt="2020-03-21T06:53:29.257" v="3623" actId="1076"/>
          <ac:picMkLst>
            <pc:docMk/>
            <pc:sldMk cId="4041877259" sldId="607"/>
            <ac:picMk id="10" creationId="{F6B89575-7757-4C89-8909-BE204D38A059}"/>
          </ac:picMkLst>
        </pc:picChg>
      </pc:sldChg>
      <pc:sldChg chg="addSp delSp modSp add del mod">
        <pc:chgData name="Jeff Nguyen" userId="e214374affcf6078" providerId="LiveId" clId="{B94D7D89-BC3D-4FBB-AF12-640EC574060D}" dt="2020-03-21T06:54:44.454" v="3710" actId="47"/>
        <pc:sldMkLst>
          <pc:docMk/>
          <pc:sldMk cId="3004999714" sldId="608"/>
        </pc:sldMkLst>
        <pc:spChg chg="mod">
          <ac:chgData name="Jeff Nguyen" userId="e214374affcf6078" providerId="LiveId" clId="{B94D7D89-BC3D-4FBB-AF12-640EC574060D}" dt="2020-03-21T06:42:19.730" v="2972" actId="20577"/>
          <ac:spMkLst>
            <pc:docMk/>
            <pc:sldMk cId="3004999714" sldId="608"/>
            <ac:spMk id="2" creationId="{37F7B9A7-F1BA-40D8-AAD5-15C8D6C4F544}"/>
          </ac:spMkLst>
        </pc:spChg>
        <pc:spChg chg="add mod">
          <ac:chgData name="Jeff Nguyen" userId="e214374affcf6078" providerId="LiveId" clId="{B94D7D89-BC3D-4FBB-AF12-640EC574060D}" dt="2020-03-21T06:54:26.622" v="3706" actId="21"/>
          <ac:spMkLst>
            <pc:docMk/>
            <pc:sldMk cId="3004999714" sldId="608"/>
            <ac:spMk id="4" creationId="{7117E0F6-2E9A-4AC8-AAC0-C453005B4224}"/>
          </ac:spMkLst>
        </pc:spChg>
        <pc:picChg chg="del">
          <ac:chgData name="Jeff Nguyen" userId="e214374affcf6078" providerId="LiveId" clId="{B94D7D89-BC3D-4FBB-AF12-640EC574060D}" dt="2020-03-21T06:54:26.622" v="3706" actId="21"/>
          <ac:picMkLst>
            <pc:docMk/>
            <pc:sldMk cId="3004999714" sldId="608"/>
            <ac:picMk id="10" creationId="{F6B89575-7757-4C89-8909-BE204D38A059}"/>
          </ac:picMkLst>
        </pc:picChg>
      </pc:sldChg>
      <pc:sldChg chg="addSp delSp modSp add mod">
        <pc:chgData name="Jeff Nguyen" userId="e214374affcf6078" providerId="LiveId" clId="{B94D7D89-BC3D-4FBB-AF12-640EC574060D}" dt="2020-03-21T06:56:33.371" v="3741" actId="20577"/>
        <pc:sldMkLst>
          <pc:docMk/>
          <pc:sldMk cId="639206946" sldId="609"/>
        </pc:sldMkLst>
        <pc:spChg chg="add del mod">
          <ac:chgData name="Jeff Nguyen" userId="e214374affcf6078" providerId="LiveId" clId="{B94D7D89-BC3D-4FBB-AF12-640EC574060D}" dt="2020-03-21T06:54:28.894" v="3707"/>
          <ac:spMkLst>
            <pc:docMk/>
            <pc:sldMk cId="639206946" sldId="609"/>
            <ac:spMk id="4" creationId="{0F1F714D-F907-49EF-92C2-EA674E9827C5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6" creationId="{5EE670F9-63B2-4A30-82F1-A21CB25126C9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8" creationId="{00FCA8AF-A1AF-4C36-BBAB-977C4EC38E30}"/>
          </ac:spMkLst>
        </pc:spChg>
        <pc:spChg chg="mod">
          <ac:chgData name="Jeff Nguyen" userId="e214374affcf6078" providerId="LiveId" clId="{B94D7D89-BC3D-4FBB-AF12-640EC574060D}" dt="2020-03-21T06:56:33.371" v="3741" actId="20577"/>
          <ac:spMkLst>
            <pc:docMk/>
            <pc:sldMk cId="639206946" sldId="609"/>
            <ac:spMk id="9" creationId="{61897D86-FAD5-46ED-9675-9F4D2E6D682A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11" creationId="{7012AC7F-52F1-4F2E-A16B-723F2EA1012D}"/>
          </ac:spMkLst>
        </pc:spChg>
        <pc:picChg chg="del">
          <ac:chgData name="Jeff Nguyen" userId="e214374affcf6078" providerId="LiveId" clId="{B94D7D89-BC3D-4FBB-AF12-640EC574060D}" dt="2020-03-21T06:53:42.827" v="3625" actId="478"/>
          <ac:picMkLst>
            <pc:docMk/>
            <pc:sldMk cId="639206946" sldId="609"/>
            <ac:picMk id="10" creationId="{F6B89575-7757-4C89-8909-BE204D38A059}"/>
          </ac:picMkLst>
        </pc:picChg>
        <pc:picChg chg="add mod">
          <ac:chgData name="Jeff Nguyen" userId="e214374affcf6078" providerId="LiveId" clId="{B94D7D89-BC3D-4FBB-AF12-640EC574060D}" dt="2020-03-21T06:54:58.108" v="3712" actId="1440"/>
          <ac:picMkLst>
            <pc:docMk/>
            <pc:sldMk cId="639206946" sldId="609"/>
            <ac:picMk id="12" creationId="{6277675D-EF7A-4281-983A-993972F3D502}"/>
          </ac:picMkLst>
        </pc:picChg>
      </pc:sldChg>
      <pc:sldChg chg="addSp delSp modSp mod">
        <pc:chgData name="Jeff Nguyen" userId="e214374affcf6078" providerId="LiveId" clId="{B94D7D89-BC3D-4FBB-AF12-640EC574060D}" dt="2020-03-21T07:05:04.360" v="3898" actId="1037"/>
        <pc:sldMkLst>
          <pc:docMk/>
          <pc:sldMk cId="2301350125" sldId="610"/>
        </pc:sldMkLst>
        <pc:spChg chg="mod">
          <ac:chgData name="Jeff Nguyen" userId="e214374affcf6078" providerId="LiveId" clId="{B94D7D89-BC3D-4FBB-AF12-640EC574060D}" dt="2020-03-21T06:59:55.060" v="3769" actId="20577"/>
          <ac:spMkLst>
            <pc:docMk/>
            <pc:sldMk cId="2301350125" sldId="610"/>
            <ac:spMk id="2" creationId="{5B931770-76C9-F749-9B7D-08A4A1F13896}"/>
          </ac:spMkLst>
        </pc:spChg>
        <pc:spChg chg="del mod">
          <ac:chgData name="Jeff Nguyen" userId="e214374affcf6078" providerId="LiveId" clId="{B94D7D89-BC3D-4FBB-AF12-640EC574060D}" dt="2020-03-21T07:01:22.685" v="3865" actId="478"/>
          <ac:spMkLst>
            <pc:docMk/>
            <pc:sldMk cId="2301350125" sldId="610"/>
            <ac:spMk id="22" creationId="{D408EBB5-8E36-4986-833F-FEF2D86F3F9D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1" creationId="{781EAA0D-ECA2-42B0-8DB9-97F33B55C9FE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3" creationId="{EC2EA415-AFEF-434C-A691-8BCD28411A91}"/>
          </ac:spMkLst>
        </pc:spChg>
        <pc:picChg chg="del">
          <ac:chgData name="Jeff Nguyen" userId="e214374affcf6078" providerId="LiveId" clId="{B94D7D89-BC3D-4FBB-AF12-640EC574060D}" dt="2020-03-21T07:03:16.095" v="3869" actId="478"/>
          <ac:picMkLst>
            <pc:docMk/>
            <pc:sldMk cId="2301350125" sldId="610"/>
            <ac:picMk id="4" creationId="{396C3828-42E6-41FF-B176-5EB81CF5EC90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5" creationId="{F7F1469F-5A6E-49E0-83BD-8A976EF1D9F4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7" creationId="{FA93B6E1-48AF-46EC-A497-91883B25B0FD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9" creationId="{7F54A336-D21F-4888-A55B-E8B33E86FBFA}"/>
          </ac:picMkLst>
        </pc:picChg>
        <pc:picChg chg="del">
          <ac:chgData name="Jeff Nguyen" userId="e214374affcf6078" providerId="LiveId" clId="{B94D7D89-BC3D-4FBB-AF12-640EC574060D}" dt="2020-03-21T07:01:20.669" v="3863" actId="478"/>
          <ac:picMkLst>
            <pc:docMk/>
            <pc:sldMk cId="2301350125" sldId="610"/>
            <ac:picMk id="14" creationId="{F7F08B28-F931-48DC-9082-7DC01F383C41}"/>
          </ac:picMkLst>
        </pc:picChg>
        <pc:picChg chg="del">
          <ac:chgData name="Jeff Nguyen" userId="e214374affcf6078" providerId="LiveId" clId="{B94D7D89-BC3D-4FBB-AF12-640EC574060D}" dt="2020-03-21T07:00:20.389" v="3773" actId="478"/>
          <ac:picMkLst>
            <pc:docMk/>
            <pc:sldMk cId="2301350125" sldId="610"/>
            <ac:picMk id="16" creationId="{14F18DF2-38B0-4CD1-B964-DB64968836BA}"/>
          </ac:picMkLst>
        </pc:picChg>
        <pc:picChg chg="del">
          <ac:chgData name="Jeff Nguyen" userId="e214374affcf6078" providerId="LiveId" clId="{B94D7D89-BC3D-4FBB-AF12-640EC574060D}" dt="2020-03-21T07:04:11.599" v="3876" actId="478"/>
          <ac:picMkLst>
            <pc:docMk/>
            <pc:sldMk cId="2301350125" sldId="610"/>
            <ac:picMk id="18" creationId="{08B526E1-E252-4DAF-BEDF-5D1DF447F12E}"/>
          </ac:picMkLst>
        </pc:picChg>
      </pc:sldChg>
      <pc:sldChg chg="addSp delSp modSp add mod">
        <pc:chgData name="Jeff Nguyen" userId="e214374affcf6078" providerId="LiveId" clId="{B94D7D89-BC3D-4FBB-AF12-640EC574060D}" dt="2020-03-21T19:51:27.038" v="6039" actId="20577"/>
        <pc:sldMkLst>
          <pc:docMk/>
          <pc:sldMk cId="1571913499" sldId="611"/>
        </pc:sldMkLst>
        <pc:spChg chg="mod">
          <ac:chgData name="Jeff Nguyen" userId="e214374affcf6078" providerId="LiveId" clId="{B94D7D89-BC3D-4FBB-AF12-640EC574060D}" dt="2020-03-21T19:50:32.064" v="6009" actId="1076"/>
          <ac:spMkLst>
            <pc:docMk/>
            <pc:sldMk cId="1571913499" sldId="611"/>
            <ac:spMk id="2" creationId="{35AF407F-225A-4172-B3D9-88A68FDB32F8}"/>
          </ac:spMkLst>
        </pc:spChg>
        <pc:spChg chg="del mod">
          <ac:chgData name="Jeff Nguyen" userId="e214374affcf6078" providerId="LiveId" clId="{B94D7D89-BC3D-4FBB-AF12-640EC574060D}" dt="2020-03-21T17:31:08.125" v="5511" actId="478"/>
          <ac:spMkLst>
            <pc:docMk/>
            <pc:sldMk cId="1571913499" sldId="611"/>
            <ac:spMk id="3" creationId="{941E60D4-1B06-4914-886F-02006FD8E4E5}"/>
          </ac:spMkLst>
        </pc:spChg>
        <pc:spChg chg="add mod">
          <ac:chgData name="Jeff Nguyen" userId="e214374affcf6078" providerId="LiveId" clId="{B94D7D89-BC3D-4FBB-AF12-640EC574060D}" dt="2020-03-21T19:45:02.075" v="5947" actId="1076"/>
          <ac:spMkLst>
            <pc:docMk/>
            <pc:sldMk cId="1571913499" sldId="611"/>
            <ac:spMk id="5" creationId="{BE7A8CB2-192E-4525-8763-FC5AB9C2D432}"/>
          </ac:spMkLst>
        </pc:spChg>
        <pc:spChg chg="add mod">
          <ac:chgData name="Jeff Nguyen" userId="e214374affcf6078" providerId="LiveId" clId="{B94D7D89-BC3D-4FBB-AF12-640EC574060D}" dt="2020-03-21T19:51:04.465" v="6015" actId="207"/>
          <ac:spMkLst>
            <pc:docMk/>
            <pc:sldMk cId="1571913499" sldId="611"/>
            <ac:spMk id="7" creationId="{049991B8-0F7A-43D4-868B-CB72E066B2A6}"/>
          </ac:spMkLst>
        </pc:spChg>
        <pc:spChg chg="add mod">
          <ac:chgData name="Jeff Nguyen" userId="e214374affcf6078" providerId="LiveId" clId="{B94D7D89-BC3D-4FBB-AF12-640EC574060D}" dt="2020-03-21T19:51:09.455" v="6017" actId="207"/>
          <ac:spMkLst>
            <pc:docMk/>
            <pc:sldMk cId="1571913499" sldId="611"/>
            <ac:spMk id="8" creationId="{A738AA6E-AA86-45DC-B995-F3282AE8BCD8}"/>
          </ac:spMkLst>
        </pc:spChg>
        <pc:spChg chg="add mod">
          <ac:chgData name="Jeff Nguyen" userId="e214374affcf6078" providerId="LiveId" clId="{B94D7D89-BC3D-4FBB-AF12-640EC574060D}" dt="2020-03-21T19:51:27.038" v="6039" actId="20577"/>
          <ac:spMkLst>
            <pc:docMk/>
            <pc:sldMk cId="1571913499" sldId="611"/>
            <ac:spMk id="11" creationId="{88680CFF-5F04-44CE-9A64-4414B7233E89}"/>
          </ac:spMkLst>
        </pc:spChg>
        <pc:graphicFrameChg chg="add mod modGraphic">
          <ac:chgData name="Jeff Nguyen" userId="e214374affcf6078" providerId="LiveId" clId="{B94D7D89-BC3D-4FBB-AF12-640EC574060D}" dt="2020-03-21T19:45:02.075" v="5947" actId="1076"/>
          <ac:graphicFrameMkLst>
            <pc:docMk/>
            <pc:sldMk cId="1571913499" sldId="611"/>
            <ac:graphicFrameMk id="4" creationId="{3A315912-E693-4369-A3C8-9B67BF129049}"/>
          </ac:graphicFrameMkLst>
        </pc:graphicFrameChg>
        <pc:picChg chg="add mod">
          <ac:chgData name="Jeff Nguyen" userId="e214374affcf6078" providerId="LiveId" clId="{B94D7D89-BC3D-4FBB-AF12-640EC574060D}" dt="2020-03-21T19:50:38.143" v="6011" actId="14100"/>
          <ac:picMkLst>
            <pc:docMk/>
            <pc:sldMk cId="1571913499" sldId="611"/>
            <ac:picMk id="6" creationId="{20712D6C-C9E1-43B1-A8D2-B44E9187BD27}"/>
          </ac:picMkLst>
        </pc:picChg>
        <pc:picChg chg="add del mod">
          <ac:chgData name="Jeff Nguyen" userId="e214374affcf6078" providerId="LiveId" clId="{B94D7D89-BC3D-4FBB-AF12-640EC574060D}" dt="2020-03-21T19:46:16.675" v="5975" actId="478"/>
          <ac:picMkLst>
            <pc:docMk/>
            <pc:sldMk cId="1571913499" sldId="611"/>
            <ac:picMk id="6" creationId="{4CC00F53-9760-4FCC-A72F-7616C6C14911}"/>
          </ac:picMkLst>
        </pc:picChg>
        <pc:picChg chg="add mod">
          <ac:chgData name="Jeff Nguyen" userId="e214374affcf6078" providerId="LiveId" clId="{B94D7D89-BC3D-4FBB-AF12-640EC574060D}" dt="2020-03-21T19:50:47.687" v="6013" actId="14100"/>
          <ac:picMkLst>
            <pc:docMk/>
            <pc:sldMk cId="1571913499" sldId="611"/>
            <ac:picMk id="10" creationId="{9F933DFF-4D95-4FA7-B4AD-C10B1458679B}"/>
          </ac:picMkLst>
        </pc:picChg>
      </pc:sldChg>
      <pc:sldChg chg="addSp delSp modSp add mod">
        <pc:chgData name="Jeff Nguyen" userId="e214374affcf6078" providerId="LiveId" clId="{B94D7D89-BC3D-4FBB-AF12-640EC574060D}" dt="2020-03-21T17:34:41.198" v="5697" actId="1076"/>
        <pc:sldMkLst>
          <pc:docMk/>
          <pc:sldMk cId="3706556744" sldId="612"/>
        </pc:sldMkLst>
        <pc:spChg chg="del">
          <ac:chgData name="Jeff Nguyen" userId="e214374affcf6078" providerId="LiveId" clId="{B94D7D89-BC3D-4FBB-AF12-640EC574060D}" dt="2020-03-21T16:55:31.279" v="4780"/>
          <ac:spMkLst>
            <pc:docMk/>
            <pc:sldMk cId="3706556744" sldId="612"/>
            <ac:spMk id="2" creationId="{B6E01262-0E95-4D4C-892C-48F6579617E0}"/>
          </ac:spMkLst>
        </pc:spChg>
        <pc:spChg chg="del">
          <ac:chgData name="Jeff Nguyen" userId="e214374affcf6078" providerId="LiveId" clId="{B94D7D89-BC3D-4FBB-AF12-640EC574060D}" dt="2020-03-21T16:55:31.279" v="4780"/>
          <ac:spMkLst>
            <pc:docMk/>
            <pc:sldMk cId="3706556744" sldId="612"/>
            <ac:spMk id="3" creationId="{E412E80D-2783-4777-983A-453051EAE5B1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4" creationId="{401CCF60-986E-467C-BAC9-7489ADA04B94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5" creationId="{ABA27F0F-6740-472F-807F-B2E934F352B3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6" creationId="{7B224E46-546D-4E30-9EEB-7E1C33CBD0F8}"/>
          </ac:spMkLst>
        </pc:spChg>
        <pc:spChg chg="add mod">
          <ac:chgData name="Jeff Nguyen" userId="e214374affcf6078" providerId="LiveId" clId="{B94D7D89-BC3D-4FBB-AF12-640EC574060D}" dt="2020-03-21T17:02:17.022" v="4860" actId="20577"/>
          <ac:spMkLst>
            <pc:docMk/>
            <pc:sldMk cId="3706556744" sldId="612"/>
            <ac:spMk id="7" creationId="{580966E0-B910-493A-A936-DE1F47F53A14}"/>
          </ac:spMkLst>
        </pc:spChg>
        <pc:spChg chg="add mod">
          <ac:chgData name="Jeff Nguyen" userId="e214374affcf6078" providerId="LiveId" clId="{B94D7D89-BC3D-4FBB-AF12-640EC574060D}" dt="2020-03-21T17:11:10.866" v="5226" actId="1037"/>
          <ac:spMkLst>
            <pc:docMk/>
            <pc:sldMk cId="3706556744" sldId="612"/>
            <ac:spMk id="8" creationId="{112BCD89-A140-49A7-BABD-61C56AFABDE6}"/>
          </ac:spMkLst>
        </pc:spChg>
        <pc:spChg chg="add del mod">
          <ac:chgData name="Jeff Nguyen" userId="e214374affcf6078" providerId="LiveId" clId="{B94D7D89-BC3D-4FBB-AF12-640EC574060D}" dt="2020-03-21T17:05:06.677" v="4925" actId="931"/>
          <ac:spMkLst>
            <pc:docMk/>
            <pc:sldMk cId="3706556744" sldId="612"/>
            <ac:spMk id="9" creationId="{EBD552BC-4AA8-48A3-A02F-B00A4386B98E}"/>
          </ac:spMkLst>
        </pc:spChg>
        <pc:spChg chg="add mod">
          <ac:chgData name="Jeff Nguyen" userId="e214374affcf6078" providerId="LiveId" clId="{B94D7D89-BC3D-4FBB-AF12-640EC574060D}" dt="2020-03-21T17:34:36.624" v="5696" actId="14100"/>
          <ac:spMkLst>
            <pc:docMk/>
            <pc:sldMk cId="3706556744" sldId="612"/>
            <ac:spMk id="10" creationId="{9EF8D5B9-3480-41D9-8A49-67AA2934B4F5}"/>
          </ac:spMkLst>
        </pc:spChg>
        <pc:spChg chg="add del mod">
          <ac:chgData name="Jeff Nguyen" userId="e214374affcf6078" providerId="LiveId" clId="{B94D7D89-BC3D-4FBB-AF12-640EC574060D}" dt="2020-03-21T17:06:06.112" v="4989" actId="931"/>
          <ac:spMkLst>
            <pc:docMk/>
            <pc:sldMk cId="3706556744" sldId="612"/>
            <ac:spMk id="11" creationId="{1DBDA5D1-21A0-43AE-80AE-6CEBA3408D3D}"/>
          </ac:spMkLst>
        </pc:spChg>
        <pc:spChg chg="add mod">
          <ac:chgData name="Jeff Nguyen" userId="e214374affcf6078" providerId="LiveId" clId="{B94D7D89-BC3D-4FBB-AF12-640EC574060D}" dt="2020-03-21T17:11:21.922" v="5229" actId="1036"/>
          <ac:spMkLst>
            <pc:docMk/>
            <pc:sldMk cId="3706556744" sldId="612"/>
            <ac:spMk id="14" creationId="{F6F9ABAA-7BD1-468A-96C3-D4FE556ABF71}"/>
          </ac:spMkLst>
        </pc:spChg>
        <pc:spChg chg="add del mod">
          <ac:chgData name="Jeff Nguyen" userId="e214374affcf6078" providerId="LiveId" clId="{B94D7D89-BC3D-4FBB-AF12-640EC574060D}" dt="2020-03-21T17:08:20.875" v="5170" actId="931"/>
          <ac:spMkLst>
            <pc:docMk/>
            <pc:sldMk cId="3706556744" sldId="612"/>
            <ac:spMk id="18" creationId="{E2A842A1-283E-4D6E-8497-E5EE5A60DD5B}"/>
          </ac:spMkLst>
        </pc:spChg>
        <pc:spChg chg="add del">
          <ac:chgData name="Jeff Nguyen" userId="e214374affcf6078" providerId="LiveId" clId="{B94D7D89-BC3D-4FBB-AF12-640EC574060D}" dt="2020-03-21T17:09:06.755" v="5181"/>
          <ac:spMkLst>
            <pc:docMk/>
            <pc:sldMk cId="3706556744" sldId="612"/>
            <ac:spMk id="22" creationId="{16098C53-8117-4FD8-ADD5-3B442538210C}"/>
          </ac:spMkLst>
        </pc:spChg>
        <pc:spChg chg="add mod">
          <ac:chgData name="Jeff Nguyen" userId="e214374affcf6078" providerId="LiveId" clId="{B94D7D89-BC3D-4FBB-AF12-640EC574060D}" dt="2020-03-21T17:11:21.922" v="5229" actId="1036"/>
          <ac:spMkLst>
            <pc:docMk/>
            <pc:sldMk cId="3706556744" sldId="612"/>
            <ac:spMk id="23" creationId="{D7BAA25A-D92F-49E1-B9BB-F3B42E9B9296}"/>
          </ac:spMkLst>
        </pc:spChg>
        <pc:picChg chg="add mod">
          <ac:chgData name="Jeff Nguyen" userId="e214374affcf6078" providerId="LiveId" clId="{B94D7D89-BC3D-4FBB-AF12-640EC574060D}" dt="2020-03-21T17:11:10.866" v="5226" actId="1037"/>
          <ac:picMkLst>
            <pc:docMk/>
            <pc:sldMk cId="3706556744" sldId="612"/>
            <ac:picMk id="13" creationId="{C2C72000-A3ED-4D15-A859-94E8C2581C45}"/>
          </ac:picMkLst>
        </pc:picChg>
        <pc:picChg chg="add del mod">
          <ac:chgData name="Jeff Nguyen" userId="e214374affcf6078" providerId="LiveId" clId="{B94D7D89-BC3D-4FBB-AF12-640EC574060D}" dt="2020-03-21T17:06:09.613" v="4991" actId="21"/>
          <ac:picMkLst>
            <pc:docMk/>
            <pc:sldMk cId="3706556744" sldId="612"/>
            <ac:picMk id="16" creationId="{90EB371D-FD4A-4CBD-8E80-C64892FFECBA}"/>
          </ac:picMkLst>
        </pc:picChg>
        <pc:picChg chg="add mod">
          <ac:chgData name="Jeff Nguyen" userId="e214374affcf6078" providerId="LiveId" clId="{B94D7D89-BC3D-4FBB-AF12-640EC574060D}" dt="2020-03-21T17:11:21.922" v="5229" actId="1036"/>
          <ac:picMkLst>
            <pc:docMk/>
            <pc:sldMk cId="3706556744" sldId="612"/>
            <ac:picMk id="19" creationId="{CDC1CF03-2E72-4079-AA5F-9269161319ED}"/>
          </ac:picMkLst>
        </pc:picChg>
        <pc:picChg chg="add mod">
          <ac:chgData name="Jeff Nguyen" userId="e214374affcf6078" providerId="LiveId" clId="{B94D7D89-BC3D-4FBB-AF12-640EC574060D}" dt="2020-03-21T17:34:41.198" v="5697" actId="1076"/>
          <ac:picMkLst>
            <pc:docMk/>
            <pc:sldMk cId="3706556744" sldId="612"/>
            <ac:picMk id="21" creationId="{837E7C69-9A77-4899-8F4B-00A299DFD7A2}"/>
          </ac:picMkLst>
        </pc:picChg>
        <pc:picChg chg="add mod">
          <ac:chgData name="Jeff Nguyen" userId="e214374affcf6078" providerId="LiveId" clId="{B94D7D89-BC3D-4FBB-AF12-640EC574060D}" dt="2020-03-21T17:11:21.922" v="5229" actId="1036"/>
          <ac:picMkLst>
            <pc:docMk/>
            <pc:sldMk cId="3706556744" sldId="612"/>
            <ac:picMk id="25" creationId="{89E36B51-A543-4471-96D1-23296493FA1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1T01:55:39.833" idx="1">
    <p:pos x="10" y="10"/>
    <p:text>Will remove some bullets, or move to talking track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 and thank you for allowing my teammate Jeff Nguyen and myself perform this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provide you with the models we will present today, we collected and analyzed 3,202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100-day daily time period between May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October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selected this time range for its distance from volatile biological and political disruption.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intended, we were able to identify a stock that we estimated would perform well using a Signal-Plus-Noise model as well as an ARIMA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measured it with Cochrane-Orcutt to confirm that the signal is deterministic and not a random trend.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there is not enough evidence to consider the residuals to be serially correlated.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were able to forecast using the Signal-Plus-Noise model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 ARIMA(5,1,0).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using the factor table that the data contains a significant (1-B) factor as (1-0.9956B).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building an over-fit table, there was an additional factor close to (1-2B-B^2), but the absolute reciprocal was lower than we felt warranted more than one differencing.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estimate a model the stationary residuals using an AR(5).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applied the estimated coefficients of that with a first difference to the original data and forecasted using the model below: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(1-B) is ,multiplied out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(1-B)(1-0.12269667B+0.11827203B^2+0.14543411B^3+0.25874556B^4-0.02916165B^5)*(X_t + 38.53802)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time today. For the next phase of our analysis, we will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a vector autoregressive (VAR)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the best forecasting method for this stock.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Eventually, we will provide you a model and modelling framework that will be repeatable – with variation – for many similar stocks.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07171" y="22799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059668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391357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 and Comparison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1852" y="2190806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416788" y="47685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14" name="Graphic 13" descr="End">
            <a:extLst>
              <a:ext uri="{FF2B5EF4-FFF2-40B4-BE49-F238E27FC236}">
                <a16:creationId xmlns:a16="http://schemas.microsoft.com/office/drawing/2014/main" id="{F7F08B28-F931-48DC-9082-7DC01F383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4690864"/>
            <a:ext cx="524656" cy="524656"/>
          </a:xfrm>
          <a:prstGeom prst="rect">
            <a:avLst/>
          </a:prstGeom>
        </p:spPr>
      </p:pic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1470" y="2980958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661" y="3840854"/>
            <a:ext cx="514770" cy="5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20887"/>
              </p:ext>
            </p:extLst>
          </p:nvPr>
        </p:nvGraphicFramePr>
        <p:xfrm>
          <a:off x="628650" y="3074850"/>
          <a:ext cx="36671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-2.078901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0.133713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-2.001944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0.2026529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628649" y="4214100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NASDAWQ trading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96062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960619" y="4054982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27" y="4424314"/>
            <a:ext cx="3317358" cy="2244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628650" y="2711290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Steps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16789" y="2301324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Autoregressive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16864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401263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Select the Best Model</a:t>
            </a:r>
          </a:p>
        </p:txBody>
      </p:sp>
      <p:pic>
        <p:nvPicPr>
          <p:cNvPr id="5" name="Graphic 4" descr="Brain">
            <a:extLst>
              <a:ext uri="{FF2B5EF4-FFF2-40B4-BE49-F238E27FC236}">
                <a16:creationId xmlns:a16="http://schemas.microsoft.com/office/drawing/2014/main" id="{F7F1469F-5A6E-49E0-83BD-8A976EF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002" y="3086906"/>
            <a:ext cx="524656" cy="524656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A93B6E1-48AF-46EC-A497-91883B25B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2223662"/>
            <a:ext cx="524656" cy="52465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F54A336-D21F-4888-A55B-E8B33E86F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6753" y="3950150"/>
            <a:ext cx="524656" cy="5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01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783</Words>
  <Application>Microsoft Office PowerPoint</Application>
  <PresentationFormat>On-screen Show (4:3)</PresentationFormat>
  <Paragraphs>134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Model Type and Properties</vt:lpstr>
      <vt:lpstr>Candidate Model: Signal + Noise</vt:lpstr>
      <vt:lpstr>Candidate Model: Signal + Noise Continued</vt:lpstr>
      <vt:lpstr>Candidate Models: ARIMA</vt:lpstr>
      <vt:lpstr>Candidate Models: Comparison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69</cp:revision>
  <dcterms:created xsi:type="dcterms:W3CDTF">2019-09-23T08:00:29Z</dcterms:created>
  <dcterms:modified xsi:type="dcterms:W3CDTF">2020-03-21T19:51:35Z</dcterms:modified>
</cp:coreProperties>
</file>