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0"/>
  </p:notesMasterIdLst>
  <p:sldIdLst>
    <p:sldId id="580" r:id="rId3"/>
    <p:sldId id="593" r:id="rId4"/>
    <p:sldId id="260" r:id="rId5"/>
    <p:sldId id="609" r:id="rId6"/>
    <p:sldId id="605" r:id="rId7"/>
    <p:sldId id="603" r:id="rId8"/>
    <p:sldId id="61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6" autoAdjust="0"/>
    <p:restoredTop sz="79645" autoAdjust="0"/>
  </p:normalViewPr>
  <p:slideViewPr>
    <p:cSldViewPr snapToGrid="0" snapToObjects="1">
      <p:cViewPr>
        <p:scale>
          <a:sx n="125" d="100"/>
          <a:sy n="125" d="100"/>
        </p:scale>
        <p:origin x="232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Nguyen" userId="e214374affcf6078" providerId="LiveId" clId="{B94D7D89-BC3D-4FBB-AF12-640EC574060D}"/>
    <pc:docChg chg="undo custSel addSld delSld modSld sldOrd">
      <pc:chgData name="Jeff Nguyen" userId="e214374affcf6078" providerId="LiveId" clId="{B94D7D89-BC3D-4FBB-AF12-640EC574060D}" dt="2020-03-21T07:06:20.404" v="3901" actId="20577"/>
      <pc:docMkLst>
        <pc:docMk/>
      </pc:docMkLst>
      <pc:sldChg chg="addSp delSp modSp mod addCm modCm modNotesTx">
        <pc:chgData name="Jeff Nguyen" userId="e214374affcf6078" providerId="LiveId" clId="{B94D7D89-BC3D-4FBB-AF12-640EC574060D}" dt="2020-03-21T06:57:47.896" v="3745"/>
        <pc:sldMkLst>
          <pc:docMk/>
          <pc:sldMk cId="17087695" sldId="260"/>
        </pc:sldMkLst>
        <pc:spChg chg="del">
          <ac:chgData name="Jeff Nguyen" userId="e214374affcf6078" providerId="LiveId" clId="{B94D7D89-BC3D-4FBB-AF12-640EC574060D}" dt="2020-03-21T04:46:21.016" v="1997" actId="478"/>
          <ac:spMkLst>
            <pc:docMk/>
            <pc:sldMk cId="17087695" sldId="260"/>
            <ac:spMk id="2" creationId="{584A9720-2FA1-426A-8DF9-D2B539518DE2}"/>
          </ac:spMkLst>
        </pc:spChg>
        <pc:spChg chg="mod">
          <ac:chgData name="Jeff Nguyen" userId="e214374affcf6078" providerId="LiveId" clId="{B94D7D89-BC3D-4FBB-AF12-640EC574060D}" dt="2020-03-21T06:57:47.896" v="3745"/>
          <ac:spMkLst>
            <pc:docMk/>
            <pc:sldMk cId="17087695" sldId="260"/>
            <ac:spMk id="3" creationId="{36B254F5-DC72-4562-8F86-48E0452A25E2}"/>
          </ac:spMkLst>
        </pc:spChg>
        <pc:spChg chg="add mod">
          <ac:chgData name="Jeff Nguyen" userId="e214374affcf6078" providerId="LiveId" clId="{B94D7D89-BC3D-4FBB-AF12-640EC574060D}" dt="2020-03-21T06:45:50.804" v="3193" actId="20577"/>
          <ac:spMkLst>
            <pc:docMk/>
            <pc:sldMk cId="17087695" sldId="260"/>
            <ac:spMk id="4" creationId="{0FC3FB72-4BB4-4F02-99C6-4D6420A04601}"/>
          </ac:spMkLst>
        </pc:spChg>
        <pc:spChg chg="add del mod">
          <ac:chgData name="Jeff Nguyen" userId="e214374affcf6078" providerId="LiveId" clId="{B94D7D89-BC3D-4FBB-AF12-640EC574060D}" dt="2020-03-21T04:22:18.212" v="1421" actId="478"/>
          <ac:spMkLst>
            <pc:docMk/>
            <pc:sldMk cId="17087695" sldId="260"/>
            <ac:spMk id="8" creationId="{F8A82FC4-96E1-46C9-9711-850E1E3A772E}"/>
          </ac:spMkLst>
        </pc:spChg>
        <pc:spChg chg="add mod">
          <ac:chgData name="Jeff Nguyen" userId="e214374affcf6078" providerId="LiveId" clId="{B94D7D89-BC3D-4FBB-AF12-640EC574060D}" dt="2020-03-21T05:28:00.115" v="2537" actId="1036"/>
          <ac:spMkLst>
            <pc:docMk/>
            <pc:sldMk cId="17087695" sldId="260"/>
            <ac:spMk id="9" creationId="{70488FF4-D98F-458D-9D44-65E2E0BC28E8}"/>
          </ac:spMkLst>
        </pc:spChg>
        <pc:spChg chg="add del mod">
          <ac:chgData name="Jeff Nguyen" userId="e214374affcf6078" providerId="LiveId" clId="{B94D7D89-BC3D-4FBB-AF12-640EC574060D}" dt="2020-03-21T04:22:20.633" v="1422" actId="478"/>
          <ac:spMkLst>
            <pc:docMk/>
            <pc:sldMk cId="17087695" sldId="260"/>
            <ac:spMk id="11" creationId="{E69492BB-CFD4-410E-AB59-A122A6A7F8F3}"/>
          </ac:spMkLst>
        </pc:spChg>
        <pc:spChg chg="add del mod">
          <ac:chgData name="Jeff Nguyen" userId="e214374affcf6078" providerId="LiveId" clId="{B94D7D89-BC3D-4FBB-AF12-640EC574060D}" dt="2020-03-21T04:27:35.106" v="1500"/>
          <ac:spMkLst>
            <pc:docMk/>
            <pc:sldMk cId="17087695" sldId="260"/>
            <ac:spMk id="16" creationId="{D6A2843D-FCD2-4A52-8D67-0FE190A6EC22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17" creationId="{3BDAB8A6-09E9-4B41-AF1E-EF3621840919}"/>
          </ac:spMkLst>
        </pc:spChg>
        <pc:spChg chg="add mod">
          <ac:chgData name="Jeff Nguyen" userId="e214374affcf6078" providerId="LiveId" clId="{B94D7D89-BC3D-4FBB-AF12-640EC574060D}" dt="2020-03-21T04:42:38.405" v="1737" actId="1076"/>
          <ac:spMkLst>
            <pc:docMk/>
            <pc:sldMk cId="17087695" sldId="260"/>
            <ac:spMk id="18" creationId="{00662D91-4BF1-4CDB-887A-EAA3A1906B11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19" creationId="{55B129DC-1A81-45AA-9234-5264D423F868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0" creationId="{B55E523C-A88C-4153-94A4-DC6F685AE20B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1" creationId="{F90FDCA8-45CE-4C0E-AFB0-03DC9060B280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2" creationId="{29F489E0-15EA-4B09-9CDC-C121253A18CD}"/>
          </ac:spMkLst>
        </pc:spChg>
        <pc:spChg chg="add mod">
          <ac:chgData name="Jeff Nguyen" userId="e214374affcf6078" providerId="LiveId" clId="{B94D7D89-BC3D-4FBB-AF12-640EC574060D}" dt="2020-03-21T04:42:01.113" v="1726"/>
          <ac:spMkLst>
            <pc:docMk/>
            <pc:sldMk cId="17087695" sldId="260"/>
            <ac:spMk id="23" creationId="{C1BA92E8-D4F5-4209-9BD5-0DDE7EB6B89B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4" creationId="{1281DA6C-65E1-410A-A62D-98348B5E99E2}"/>
          </ac:spMkLst>
        </pc:spChg>
        <pc:spChg chg="add mod">
          <ac:chgData name="Jeff Nguyen" userId="e214374affcf6078" providerId="LiveId" clId="{B94D7D89-BC3D-4FBB-AF12-640EC574060D}" dt="2020-03-21T04:42:30.405" v="1735" actId="1076"/>
          <ac:spMkLst>
            <pc:docMk/>
            <pc:sldMk cId="17087695" sldId="260"/>
            <ac:spMk id="33" creationId="{A0714868-EDDE-4A16-A640-B9B688C2168C}"/>
          </ac:spMkLst>
        </pc:spChg>
        <pc:graphicFrameChg chg="del mod">
          <ac:chgData name="Jeff Nguyen" userId="e214374affcf6078" providerId="LiveId" clId="{B94D7D89-BC3D-4FBB-AF12-640EC574060D}" dt="2020-03-21T03:34:11.625" v="257" actId="478"/>
          <ac:graphicFrameMkLst>
            <pc:docMk/>
            <pc:sldMk cId="17087695" sldId="260"/>
            <ac:graphicFrameMk id="5" creationId="{1B1DFBF9-F072-48E9-A834-B578E6637C4D}"/>
          </ac:graphicFrameMkLst>
        </pc:graphicFrameChg>
        <pc:picChg chg="add mod">
          <ac:chgData name="Jeff Nguyen" userId="e214374affcf6078" providerId="LiveId" clId="{B94D7D89-BC3D-4FBB-AF12-640EC574060D}" dt="2020-03-21T04:45:10.327" v="1932" actId="1076"/>
          <ac:picMkLst>
            <pc:docMk/>
            <pc:sldMk cId="17087695" sldId="260"/>
            <ac:picMk id="7" creationId="{2CE85E56-D0C8-4C13-BC98-E286AF6B9355}"/>
          </ac:picMkLst>
        </pc:picChg>
        <pc:picChg chg="add del mod">
          <ac:chgData name="Jeff Nguyen" userId="e214374affcf6078" providerId="LiveId" clId="{B94D7D89-BC3D-4FBB-AF12-640EC574060D}" dt="2020-03-21T04:23:16.050" v="1435" actId="478"/>
          <ac:picMkLst>
            <pc:docMk/>
            <pc:sldMk cId="17087695" sldId="260"/>
            <ac:picMk id="13" creationId="{EF23C194-65C9-433D-AF78-173F9F986345}"/>
          </ac:picMkLst>
        </pc:picChg>
        <pc:picChg chg="add del mod">
          <ac:chgData name="Jeff Nguyen" userId="e214374affcf6078" providerId="LiveId" clId="{B94D7D89-BC3D-4FBB-AF12-640EC574060D}" dt="2020-03-21T04:35:51.610" v="1637" actId="478"/>
          <ac:picMkLst>
            <pc:docMk/>
            <pc:sldMk cId="17087695" sldId="260"/>
            <ac:picMk id="15" creationId="{D1BF5C48-DA1C-4E4A-91FA-78B1F4CADC31}"/>
          </ac:picMkLst>
        </pc:picChg>
        <pc:picChg chg="add del mod">
          <ac:chgData name="Jeff Nguyen" userId="e214374affcf6078" providerId="LiveId" clId="{B94D7D89-BC3D-4FBB-AF12-640EC574060D}" dt="2020-03-21T04:35:51.610" v="1637" actId="478"/>
          <ac:picMkLst>
            <pc:docMk/>
            <pc:sldMk cId="17087695" sldId="260"/>
            <ac:picMk id="25" creationId="{AF2CF08F-D039-484F-910A-E98398B67F60}"/>
          </ac:picMkLst>
        </pc:picChg>
        <pc:picChg chg="add del mod">
          <ac:chgData name="Jeff Nguyen" userId="e214374affcf6078" providerId="LiveId" clId="{B94D7D89-BC3D-4FBB-AF12-640EC574060D}" dt="2020-03-21T04:35:53.146" v="1638" actId="478"/>
          <ac:picMkLst>
            <pc:docMk/>
            <pc:sldMk cId="17087695" sldId="260"/>
            <ac:picMk id="26" creationId="{4C45563C-9C2E-4B01-810C-B1E3E1FF5C3E}"/>
          </ac:picMkLst>
        </pc:picChg>
        <pc:picChg chg="add del mod">
          <ac:chgData name="Jeff Nguyen" userId="e214374affcf6078" providerId="LiveId" clId="{B94D7D89-BC3D-4FBB-AF12-640EC574060D}" dt="2020-03-21T04:43:52.262" v="1868" actId="478"/>
          <ac:picMkLst>
            <pc:docMk/>
            <pc:sldMk cId="17087695" sldId="260"/>
            <ac:picMk id="28" creationId="{D2429303-6017-42EE-A3AF-F3EB0CCDC9BC}"/>
          </ac:picMkLst>
        </pc:picChg>
        <pc:picChg chg="add del mod">
          <ac:chgData name="Jeff Nguyen" userId="e214374affcf6078" providerId="LiveId" clId="{B94D7D89-BC3D-4FBB-AF12-640EC574060D}" dt="2020-03-21T04:58:22.407" v="2139" actId="478"/>
          <ac:picMkLst>
            <pc:docMk/>
            <pc:sldMk cId="17087695" sldId="260"/>
            <ac:picMk id="30" creationId="{D3193567-27BD-415B-9807-6B5AAA0B0253}"/>
          </ac:picMkLst>
        </pc:picChg>
        <pc:picChg chg="add del mod">
          <ac:chgData name="Jeff Nguyen" userId="e214374affcf6078" providerId="LiveId" clId="{B94D7D89-BC3D-4FBB-AF12-640EC574060D}" dt="2020-03-21T04:40:49.116" v="1682" actId="478"/>
          <ac:picMkLst>
            <pc:docMk/>
            <pc:sldMk cId="17087695" sldId="260"/>
            <ac:picMk id="32" creationId="{1D8A1455-9D52-461E-897D-8EF20E3A6953}"/>
          </ac:picMkLst>
        </pc:picChg>
        <pc:picChg chg="add mod">
          <ac:chgData name="Jeff Nguyen" userId="e214374affcf6078" providerId="LiveId" clId="{B94D7D89-BC3D-4FBB-AF12-640EC574060D}" dt="2020-03-21T04:58:50.609" v="2144" actId="1076"/>
          <ac:picMkLst>
            <pc:docMk/>
            <pc:sldMk cId="17087695" sldId="260"/>
            <ac:picMk id="35" creationId="{849DCB03-5C2F-47C8-825E-A0BACDAB3796}"/>
          </ac:picMkLst>
        </pc:picChg>
      </pc:sldChg>
      <pc:sldChg chg="del">
        <pc:chgData name="Jeff Nguyen" userId="e214374affcf6078" providerId="LiveId" clId="{B94D7D89-BC3D-4FBB-AF12-640EC574060D}" dt="2020-03-21T03:35:24.700" v="263" actId="47"/>
        <pc:sldMkLst>
          <pc:docMk/>
          <pc:sldMk cId="876298325" sldId="526"/>
        </pc:sldMkLst>
      </pc:sldChg>
      <pc:sldChg chg="modSp mod addCm modCm">
        <pc:chgData name="Jeff Nguyen" userId="e214374affcf6078" providerId="LiveId" clId="{B94D7D89-BC3D-4FBB-AF12-640EC574060D}" dt="2020-03-21T07:05:58.241" v="3900"/>
        <pc:sldMkLst>
          <pc:docMk/>
          <pc:sldMk cId="2167838498" sldId="580"/>
        </pc:sldMkLst>
        <pc:spChg chg="mod">
          <ac:chgData name="Jeff Nguyen" userId="e214374affcf6078" providerId="LiveId" clId="{B94D7D89-BC3D-4FBB-AF12-640EC574060D}" dt="2020-03-21T05:28:58.664" v="2569" actId="313"/>
          <ac:spMkLst>
            <pc:docMk/>
            <pc:sldMk cId="2167838498" sldId="580"/>
            <ac:spMk id="2" creationId="{415649E1-0182-6342-BE54-103E4D478F60}"/>
          </ac:spMkLst>
        </pc:spChg>
        <pc:spChg chg="mod">
          <ac:chgData name="Jeff Nguyen" userId="e214374affcf6078" providerId="LiveId" clId="{B94D7D89-BC3D-4FBB-AF12-640EC574060D}" dt="2020-03-21T03:14:16.231" v="23" actId="20577"/>
          <ac:spMkLst>
            <pc:docMk/>
            <pc:sldMk cId="2167838498" sldId="580"/>
            <ac:spMk id="4" creationId="{00000000-0000-0000-0000-000000000000}"/>
          </ac:spMkLst>
        </pc:spChg>
      </pc:sldChg>
      <pc:sldChg chg="addSp delSp modSp mod">
        <pc:chgData name="Jeff Nguyen" userId="e214374affcf6078" providerId="LiveId" clId="{B94D7D89-BC3D-4FBB-AF12-640EC574060D}" dt="2020-03-21T06:57:39.224" v="3744" actId="20577"/>
        <pc:sldMkLst>
          <pc:docMk/>
          <pc:sldMk cId="3487394547" sldId="593"/>
        </pc:sldMkLst>
        <pc:spChg chg="mod">
          <ac:chgData name="Jeff Nguyen" userId="e214374affcf6078" providerId="LiveId" clId="{B94D7D89-BC3D-4FBB-AF12-640EC574060D}" dt="2020-03-21T03:32:38.939" v="225" actId="1076"/>
          <ac:spMkLst>
            <pc:docMk/>
            <pc:sldMk cId="3487394547" sldId="593"/>
            <ac:spMk id="2" creationId="{5B931770-76C9-F749-9B7D-08A4A1F13896}"/>
          </ac:spMkLst>
        </pc:spChg>
        <pc:spChg chg="add mod">
          <ac:chgData name="Jeff Nguyen" userId="e214374affcf6078" providerId="LiveId" clId="{B94D7D89-BC3D-4FBB-AF12-640EC574060D}" dt="2020-03-21T05:27:20.579" v="2508" actId="1076"/>
          <ac:spMkLst>
            <pc:docMk/>
            <pc:sldMk cId="3487394547" sldId="593"/>
            <ac:spMk id="22" creationId="{D408EBB5-8E36-4986-833F-FEF2D86F3F9D}"/>
          </ac:spMkLst>
        </pc:spChg>
        <pc:spChg chg="mod">
          <ac:chgData name="Jeff Nguyen" userId="e214374affcf6078" providerId="LiveId" clId="{B94D7D89-BC3D-4FBB-AF12-640EC574060D}" dt="2020-03-21T06:57:39.224" v="3744" actId="20577"/>
          <ac:spMkLst>
            <pc:docMk/>
            <pc:sldMk cId="3487394547" sldId="593"/>
            <ac:spMk id="30" creationId="{43A13C87-2B73-4493-9185-1D2D5B834571}"/>
          </ac:spMkLst>
        </pc:spChg>
        <pc:spChg chg="mod">
          <ac:chgData name="Jeff Nguyen" userId="e214374affcf6078" providerId="LiveId" clId="{B94D7D89-BC3D-4FBB-AF12-640EC574060D}" dt="2020-03-21T05:27:20.579" v="2508" actId="1076"/>
          <ac:spMkLst>
            <pc:docMk/>
            <pc:sldMk cId="3487394547" sldId="593"/>
            <ac:spMk id="31" creationId="{781EAA0D-ECA2-42B0-8DB9-97F33B55C9FE}"/>
          </ac:spMkLst>
        </pc:spChg>
        <pc:spChg chg="del mod">
          <ac:chgData name="Jeff Nguyen" userId="e214374affcf6078" providerId="LiveId" clId="{B94D7D89-BC3D-4FBB-AF12-640EC574060D}" dt="2020-03-21T05:26:52.219" v="2472" actId="478"/>
          <ac:spMkLst>
            <pc:docMk/>
            <pc:sldMk cId="3487394547" sldId="593"/>
            <ac:spMk id="32" creationId="{672A0198-DE50-4F24-B6C4-420A18B23EDF}"/>
          </ac:spMkLst>
        </pc:spChg>
        <pc:spChg chg="mod">
          <ac:chgData name="Jeff Nguyen" userId="e214374affcf6078" providerId="LiveId" clId="{B94D7D89-BC3D-4FBB-AF12-640EC574060D}" dt="2020-03-21T05:27:20.579" v="2508" actId="1076"/>
          <ac:spMkLst>
            <pc:docMk/>
            <pc:sldMk cId="3487394547" sldId="593"/>
            <ac:spMk id="33" creationId="{EC2EA415-AFEF-434C-A691-8BCD28411A91}"/>
          </ac:spMkLst>
        </pc:spChg>
        <pc:picChg chg="add mod">
          <ac:chgData name="Jeff Nguyen" userId="e214374affcf6078" providerId="LiveId" clId="{B94D7D89-BC3D-4FBB-AF12-640EC574060D}" dt="2020-03-21T05:27:26.878" v="2509" actId="207"/>
          <ac:picMkLst>
            <pc:docMk/>
            <pc:sldMk cId="3487394547" sldId="593"/>
            <ac:picMk id="4" creationId="{396C3828-42E6-41FF-B176-5EB81CF5EC90}"/>
          </ac:picMkLst>
        </pc:picChg>
        <pc:picChg chg="add del mod">
          <ac:chgData name="Jeff Nguyen" userId="e214374affcf6078" providerId="LiveId" clId="{B94D7D89-BC3D-4FBB-AF12-640EC574060D}" dt="2020-03-21T03:25:07.798" v="142" actId="478"/>
          <ac:picMkLst>
            <pc:docMk/>
            <pc:sldMk cId="3487394547" sldId="593"/>
            <ac:picMk id="6" creationId="{942F27E9-118D-4138-BBC7-0A30AAEBBC05}"/>
          </ac:picMkLst>
        </pc:picChg>
        <pc:picChg chg="add del mod ord">
          <ac:chgData name="Jeff Nguyen" userId="e214374affcf6078" providerId="LiveId" clId="{B94D7D89-BC3D-4FBB-AF12-640EC574060D}" dt="2020-03-21T05:26:53.537" v="2473" actId="478"/>
          <ac:picMkLst>
            <pc:docMk/>
            <pc:sldMk cId="3487394547" sldId="593"/>
            <ac:picMk id="8" creationId="{0FCC416D-B7D4-4EFF-B0EA-5FEB6708F51F}"/>
          </ac:picMkLst>
        </pc:picChg>
        <pc:picChg chg="add del mod">
          <ac:chgData name="Jeff Nguyen" userId="e214374affcf6078" providerId="LiveId" clId="{B94D7D89-BC3D-4FBB-AF12-640EC574060D}" dt="2020-03-21T05:12:53.072" v="2260" actId="478"/>
          <ac:picMkLst>
            <pc:docMk/>
            <pc:sldMk cId="3487394547" sldId="593"/>
            <ac:picMk id="10" creationId="{BBFF13F7-1D01-4537-A2B4-55CA1459DE8F}"/>
          </ac:picMkLst>
        </pc:picChg>
        <pc:picChg chg="add del mod">
          <ac:chgData name="Jeff Nguyen" userId="e214374affcf6078" providerId="LiveId" clId="{B94D7D89-BC3D-4FBB-AF12-640EC574060D}" dt="2020-03-21T05:14:11.457" v="2266" actId="478"/>
          <ac:picMkLst>
            <pc:docMk/>
            <pc:sldMk cId="3487394547" sldId="593"/>
            <ac:picMk id="12" creationId="{30164E90-7EFB-4FA2-AE02-BB89479ABB9A}"/>
          </ac:picMkLst>
        </pc:picChg>
        <pc:picChg chg="add mod">
          <ac:chgData name="Jeff Nguyen" userId="e214374affcf6078" providerId="LiveId" clId="{B94D7D89-BC3D-4FBB-AF12-640EC574060D}" dt="2020-03-21T05:27:20.579" v="2508" actId="1076"/>
          <ac:picMkLst>
            <pc:docMk/>
            <pc:sldMk cId="3487394547" sldId="593"/>
            <ac:picMk id="14" creationId="{F7F08B28-F931-48DC-9082-7DC01F383C41}"/>
          </ac:picMkLst>
        </pc:picChg>
        <pc:picChg chg="add mod">
          <ac:chgData name="Jeff Nguyen" userId="e214374affcf6078" providerId="LiveId" clId="{B94D7D89-BC3D-4FBB-AF12-640EC574060D}" dt="2020-03-21T05:27:20.579" v="2508" actId="1076"/>
          <ac:picMkLst>
            <pc:docMk/>
            <pc:sldMk cId="3487394547" sldId="593"/>
            <ac:picMk id="16" creationId="{14F18DF2-38B0-4CD1-B964-DB64968836BA}"/>
          </ac:picMkLst>
        </pc:picChg>
        <pc:picChg chg="add mod">
          <ac:chgData name="Jeff Nguyen" userId="e214374affcf6078" providerId="LiveId" clId="{B94D7D89-BC3D-4FBB-AF12-640EC574060D}" dt="2020-03-21T05:27:20.579" v="2508" actId="1076"/>
          <ac:picMkLst>
            <pc:docMk/>
            <pc:sldMk cId="3487394547" sldId="593"/>
            <ac:picMk id="18" creationId="{08B526E1-E252-4DAF-BEDF-5D1DF447F12E}"/>
          </ac:picMkLst>
        </pc:picChg>
        <pc:picChg chg="del mod">
          <ac:chgData name="Jeff Nguyen" userId="e214374affcf6078" providerId="LiveId" clId="{B94D7D89-BC3D-4FBB-AF12-640EC574060D}" dt="2020-03-21T03:29:20.832" v="213" actId="478"/>
          <ac:picMkLst>
            <pc:docMk/>
            <pc:sldMk cId="3487394547" sldId="593"/>
            <ac:picMk id="21" creationId="{544ACF1A-4F64-45B5-816F-2D9A6B1D2798}"/>
          </ac:picMkLst>
        </pc:picChg>
        <pc:picChg chg="add del mod">
          <ac:chgData name="Jeff Nguyen" userId="e214374affcf6078" providerId="LiveId" clId="{B94D7D89-BC3D-4FBB-AF12-640EC574060D}" dt="2020-03-21T03:28:13.823" v="165" actId="478"/>
          <ac:picMkLst>
            <pc:docMk/>
            <pc:sldMk cId="3487394547" sldId="593"/>
            <ac:picMk id="23" creationId="{BE964004-4863-45E6-A984-2D4AA147851D}"/>
          </ac:picMkLst>
        </pc:picChg>
        <pc:picChg chg="add del mod">
          <ac:chgData name="Jeff Nguyen" userId="e214374affcf6078" providerId="LiveId" clId="{B94D7D89-BC3D-4FBB-AF12-640EC574060D}" dt="2020-03-21T04:56:20.974" v="2092" actId="478"/>
          <ac:picMkLst>
            <pc:docMk/>
            <pc:sldMk cId="3487394547" sldId="593"/>
            <ac:picMk id="24" creationId="{8126B005-CB21-45DC-B857-D63D22CE41A9}"/>
          </ac:picMkLst>
        </pc:picChg>
        <pc:picChg chg="del">
          <ac:chgData name="Jeff Nguyen" userId="e214374affcf6078" providerId="LiveId" clId="{B94D7D89-BC3D-4FBB-AF12-640EC574060D}" dt="2020-03-21T03:24:45.366" v="140" actId="478"/>
          <ac:picMkLst>
            <pc:docMk/>
            <pc:sldMk cId="3487394547" sldId="593"/>
            <ac:picMk id="25" creationId="{88558163-DE4D-445E-82F7-1D9F364E2E78}"/>
          </ac:picMkLst>
        </pc:picChg>
        <pc:picChg chg="del">
          <ac:chgData name="Jeff Nguyen" userId="e214374affcf6078" providerId="LiveId" clId="{B94D7D89-BC3D-4FBB-AF12-640EC574060D}" dt="2020-03-21T03:27:01.118" v="149" actId="478"/>
          <ac:picMkLst>
            <pc:docMk/>
            <pc:sldMk cId="3487394547" sldId="593"/>
            <ac:picMk id="27" creationId="{03932483-4995-4E38-919D-EDC9E72CD4A3}"/>
          </ac:picMkLst>
        </pc:picChg>
      </pc:sldChg>
      <pc:sldChg chg="del">
        <pc:chgData name="Jeff Nguyen" userId="e214374affcf6078" providerId="LiveId" clId="{B94D7D89-BC3D-4FBB-AF12-640EC574060D}" dt="2020-03-21T03:15:11.993" v="24" actId="47"/>
        <pc:sldMkLst>
          <pc:docMk/>
          <pc:sldMk cId="227421409" sldId="594"/>
        </pc:sldMkLst>
      </pc:sldChg>
      <pc:sldChg chg="del">
        <pc:chgData name="Jeff Nguyen" userId="e214374affcf6078" providerId="LiveId" clId="{B94D7D89-BC3D-4FBB-AF12-640EC574060D}" dt="2020-03-21T03:36:35.901" v="404" actId="47"/>
        <pc:sldMkLst>
          <pc:docMk/>
          <pc:sldMk cId="3472018430" sldId="595"/>
        </pc:sldMkLst>
      </pc:sldChg>
      <pc:sldChg chg="del">
        <pc:chgData name="Jeff Nguyen" userId="e214374affcf6078" providerId="LiveId" clId="{B94D7D89-BC3D-4FBB-AF12-640EC574060D}" dt="2020-03-21T03:35:21.036" v="259" actId="47"/>
        <pc:sldMkLst>
          <pc:docMk/>
          <pc:sldMk cId="4136165732" sldId="596"/>
        </pc:sldMkLst>
      </pc:sldChg>
      <pc:sldChg chg="del">
        <pc:chgData name="Jeff Nguyen" userId="e214374affcf6078" providerId="LiveId" clId="{B94D7D89-BC3D-4FBB-AF12-640EC574060D}" dt="2020-03-21T03:35:22.244" v="260" actId="47"/>
        <pc:sldMkLst>
          <pc:docMk/>
          <pc:sldMk cId="1438186494" sldId="597"/>
        </pc:sldMkLst>
      </pc:sldChg>
      <pc:sldChg chg="del">
        <pc:chgData name="Jeff Nguyen" userId="e214374affcf6078" providerId="LiveId" clId="{B94D7D89-BC3D-4FBB-AF12-640EC574060D}" dt="2020-03-21T03:35:23.892" v="262" actId="47"/>
        <pc:sldMkLst>
          <pc:docMk/>
          <pc:sldMk cId="1908537009" sldId="598"/>
        </pc:sldMkLst>
      </pc:sldChg>
      <pc:sldChg chg="del">
        <pc:chgData name="Jeff Nguyen" userId="e214374affcf6078" providerId="LiveId" clId="{B94D7D89-BC3D-4FBB-AF12-640EC574060D}" dt="2020-03-21T03:35:22.945" v="261" actId="47"/>
        <pc:sldMkLst>
          <pc:docMk/>
          <pc:sldMk cId="3142943975" sldId="599"/>
        </pc:sldMkLst>
      </pc:sldChg>
      <pc:sldChg chg="del">
        <pc:chgData name="Jeff Nguyen" userId="e214374affcf6078" providerId="LiveId" clId="{B94D7D89-BC3D-4FBB-AF12-640EC574060D}" dt="2020-03-21T03:36:34.843" v="403" actId="47"/>
        <pc:sldMkLst>
          <pc:docMk/>
          <pc:sldMk cId="1899784732" sldId="600"/>
        </pc:sldMkLst>
      </pc:sldChg>
      <pc:sldChg chg="addSp delSp modSp del mod">
        <pc:chgData name="Jeff Nguyen" userId="e214374affcf6078" providerId="LiveId" clId="{B94D7D89-BC3D-4FBB-AF12-640EC574060D}" dt="2020-03-21T06:56:58.210" v="3742" actId="47"/>
        <pc:sldMkLst>
          <pc:docMk/>
          <pc:sldMk cId="4149502726" sldId="601"/>
        </pc:sldMkLst>
        <pc:spChg chg="mod">
          <ac:chgData name="Jeff Nguyen" userId="e214374affcf6078" providerId="LiveId" clId="{B94D7D89-BC3D-4FBB-AF12-640EC574060D}" dt="2020-03-21T03:42:45.536" v="530" actId="20577"/>
          <ac:spMkLst>
            <pc:docMk/>
            <pc:sldMk cId="4149502726" sldId="601"/>
            <ac:spMk id="2" creationId="{5D3D15F4-1831-4DE8-B451-01CED2B601DA}"/>
          </ac:spMkLst>
        </pc:spChg>
        <pc:spChg chg="add del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4" creationId="{1A3297ED-C5BA-4EC3-8367-B5F245DF4F3D}"/>
          </ac:spMkLst>
        </pc:spChg>
        <pc:spChg chg="add del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7" creationId="{DA2C7390-99BA-43E4-B9C2-BC762C0EBAD8}"/>
          </ac:spMkLst>
        </pc:spChg>
        <pc:spChg chg="add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9" creationId="{4534EC66-A885-4D67-A8EC-F035DA8DA47C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3" creationId="{346C905E-9054-4682-A3E9-9B875CCCB9CF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4" creationId="{0CAA80A7-E30B-4D4F-AC65-83398624C926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5" creationId="{6560CCB9-5CBA-4CEF-91E2-DA24C24DCC6D}"/>
          </ac:spMkLst>
        </pc:spChg>
        <pc:spChg chg="del">
          <ac:chgData name="Jeff Nguyen" userId="e214374affcf6078" providerId="LiveId" clId="{B94D7D89-BC3D-4FBB-AF12-640EC574060D}" dt="2020-03-21T03:43:07.593" v="534" actId="478"/>
          <ac:spMkLst>
            <pc:docMk/>
            <pc:sldMk cId="4149502726" sldId="601"/>
            <ac:spMk id="16" creationId="{A523EDCD-CE28-4016-8812-422EBEF6F14E}"/>
          </ac:spMkLst>
        </pc:sp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6" creationId="{502F3A36-0913-4949-80CF-5BB8076ECDE1}"/>
          </ac:picMkLst>
        </pc:pic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8" creationId="{B3F7A45B-CA30-4D25-B56E-70B02A03BB9F}"/>
          </ac:picMkLst>
        </pc:pic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10" creationId="{C3DEF333-B9E2-4272-A055-B1591BEBB586}"/>
          </ac:picMkLst>
        </pc:picChg>
        <pc:picChg chg="del">
          <ac:chgData name="Jeff Nguyen" userId="e214374affcf6078" providerId="LiveId" clId="{B94D7D89-BC3D-4FBB-AF12-640EC574060D}" dt="2020-03-21T03:43:05.858" v="533" actId="478"/>
          <ac:picMkLst>
            <pc:docMk/>
            <pc:sldMk cId="4149502726" sldId="601"/>
            <ac:picMk id="12" creationId="{F5438550-DC78-425B-A3DC-93AF72A79201}"/>
          </ac:picMkLst>
        </pc:picChg>
      </pc:sldChg>
      <pc:sldChg chg="addSp delSp modSp add del mod ord modNotesTx">
        <pc:chgData name="Jeff Nguyen" userId="e214374affcf6078" providerId="LiveId" clId="{B94D7D89-BC3D-4FBB-AF12-640EC574060D}" dt="2020-03-21T05:30:23.822" v="2651" actId="47"/>
        <pc:sldMkLst>
          <pc:docMk/>
          <pc:sldMk cId="3592914426" sldId="602"/>
        </pc:sldMkLst>
        <pc:spChg chg="mod">
          <ac:chgData name="Jeff Nguyen" userId="e214374affcf6078" providerId="LiveId" clId="{B94D7D89-BC3D-4FBB-AF12-640EC574060D}" dt="2020-03-21T05:29:26.515" v="2601" actId="20577"/>
          <ac:spMkLst>
            <pc:docMk/>
            <pc:sldMk cId="3592914426" sldId="602"/>
            <ac:spMk id="3" creationId="{36B254F5-DC72-4562-8F86-48E0452A25E2}"/>
          </ac:spMkLst>
        </pc:spChg>
        <pc:spChg chg="del">
          <ac:chgData name="Jeff Nguyen" userId="e214374affcf6078" providerId="LiveId" clId="{B94D7D89-BC3D-4FBB-AF12-640EC574060D}" dt="2020-03-21T03:52:48.249" v="564" actId="3680"/>
          <ac:spMkLst>
            <pc:docMk/>
            <pc:sldMk cId="3592914426" sldId="602"/>
            <ac:spMk id="4" creationId="{0FC3FB72-4BB4-4F02-99C6-4D6420A04601}"/>
          </ac:spMkLst>
        </pc:spChg>
        <pc:spChg chg="add del mod">
          <ac:chgData name="Jeff Nguyen" userId="e214374affcf6078" providerId="LiveId" clId="{B94D7D89-BC3D-4FBB-AF12-640EC574060D}" dt="2020-03-21T04:51:07.018" v="2046" actId="21"/>
          <ac:spMkLst>
            <pc:docMk/>
            <pc:sldMk cId="3592914426" sldId="602"/>
            <ac:spMk id="7" creationId="{2D6E7287-C769-4262-8006-57F2AA8C52F9}"/>
          </ac:spMkLst>
        </pc:spChg>
        <pc:graphicFrameChg chg="add mod ord modGraphic">
          <ac:chgData name="Jeff Nguyen" userId="e214374affcf6078" providerId="LiveId" clId="{B94D7D89-BC3D-4FBB-AF12-640EC574060D}" dt="2020-03-21T03:58:18.722" v="755"/>
          <ac:graphicFrameMkLst>
            <pc:docMk/>
            <pc:sldMk cId="3592914426" sldId="602"/>
            <ac:graphicFrameMk id="5" creationId="{75094937-6840-486D-ABDC-E998BCE66510}"/>
          </ac:graphicFrameMkLst>
        </pc:graphicFrameChg>
      </pc:sldChg>
      <pc:sldChg chg="addSp modSp add mod modNotesTx">
        <pc:chgData name="Jeff Nguyen" userId="e214374affcf6078" providerId="LiveId" clId="{B94D7D89-BC3D-4FBB-AF12-640EC574060D}" dt="2020-03-21T07:06:20.404" v="3901" actId="20577"/>
        <pc:sldMkLst>
          <pc:docMk/>
          <pc:sldMk cId="2178538946" sldId="603"/>
        </pc:sldMkLst>
        <pc:spChg chg="mod">
          <ac:chgData name="Jeff Nguyen" userId="e214374affcf6078" providerId="LiveId" clId="{B94D7D89-BC3D-4FBB-AF12-640EC574060D}" dt="2020-03-21T05:29:39.019" v="2622" actId="20577"/>
          <ac:spMkLst>
            <pc:docMk/>
            <pc:sldMk cId="2178538946" sldId="603"/>
            <ac:spMk id="3" creationId="{36B254F5-DC72-4562-8F86-48E0452A25E2}"/>
          </ac:spMkLst>
        </pc:spChg>
        <pc:spChg chg="mod">
          <ac:chgData name="Jeff Nguyen" userId="e214374affcf6078" providerId="LiveId" clId="{B94D7D89-BC3D-4FBB-AF12-640EC574060D}" dt="2020-03-21T05:30:37.846" v="2654" actId="14100"/>
          <ac:spMkLst>
            <pc:docMk/>
            <pc:sldMk cId="2178538946" sldId="603"/>
            <ac:spMk id="4" creationId="{0FC3FB72-4BB4-4F02-99C6-4D6420A04601}"/>
          </ac:spMkLst>
        </pc:spChg>
        <pc:spChg chg="add mod">
          <ac:chgData name="Jeff Nguyen" userId="e214374affcf6078" providerId="LiveId" clId="{B94D7D89-BC3D-4FBB-AF12-640EC574060D}" dt="2020-03-21T05:32:51.862" v="2705" actId="20577"/>
          <ac:spMkLst>
            <pc:docMk/>
            <pc:sldMk cId="2178538946" sldId="603"/>
            <ac:spMk id="5" creationId="{3474689A-2492-4977-8D08-62ECC552B6BC}"/>
          </ac:spMkLst>
        </pc:spChg>
      </pc:sldChg>
      <pc:sldChg chg="modSp add del mod">
        <pc:chgData name="Jeff Nguyen" userId="e214374affcf6078" providerId="LiveId" clId="{B94D7D89-BC3D-4FBB-AF12-640EC574060D}" dt="2020-03-21T06:57:06.649" v="3743" actId="47"/>
        <pc:sldMkLst>
          <pc:docMk/>
          <pc:sldMk cId="3235583873" sldId="604"/>
        </pc:sldMkLst>
        <pc:spChg chg="mod">
          <ac:chgData name="Jeff Nguyen" userId="e214374affcf6078" providerId="LiveId" clId="{B94D7D89-BC3D-4FBB-AF12-640EC574060D}" dt="2020-03-21T03:44:17.776" v="539" actId="20577"/>
          <ac:spMkLst>
            <pc:docMk/>
            <pc:sldMk cId="3235583873" sldId="604"/>
            <ac:spMk id="3" creationId="{0BE3279C-0CDB-487B-8C24-5CC7AFABD692}"/>
          </ac:spMkLst>
        </pc:spChg>
      </pc:sldChg>
      <pc:sldChg chg="addSp modSp add mod">
        <pc:chgData name="Jeff Nguyen" userId="e214374affcf6078" providerId="LiveId" clId="{B94D7D89-BC3D-4FBB-AF12-640EC574060D}" dt="2020-03-21T05:41:52.657" v="2824" actId="20577"/>
        <pc:sldMkLst>
          <pc:docMk/>
          <pc:sldMk cId="3629324182" sldId="605"/>
        </pc:sldMkLst>
        <pc:spChg chg="mod">
          <ac:chgData name="Jeff Nguyen" userId="e214374affcf6078" providerId="LiveId" clId="{B94D7D89-BC3D-4FBB-AF12-640EC574060D}" dt="2020-03-21T05:30:13.425" v="2648" actId="20577"/>
          <ac:spMkLst>
            <pc:docMk/>
            <pc:sldMk cId="3629324182" sldId="605"/>
            <ac:spMk id="3" creationId="{36B254F5-DC72-4562-8F86-48E0452A25E2}"/>
          </ac:spMkLst>
        </pc:spChg>
        <pc:spChg chg="add mod">
          <ac:chgData name="Jeff Nguyen" userId="e214374affcf6078" providerId="LiveId" clId="{B94D7D89-BC3D-4FBB-AF12-640EC574060D}" dt="2020-03-21T05:41:52.657" v="2824" actId="20577"/>
          <ac:spMkLst>
            <pc:docMk/>
            <pc:sldMk cId="3629324182" sldId="605"/>
            <ac:spMk id="6" creationId="{585634ED-C959-465E-A787-E0213EFB73EE}"/>
          </ac:spMkLst>
        </pc:spChg>
        <pc:graphicFrameChg chg="mod">
          <ac:chgData name="Jeff Nguyen" userId="e214374affcf6078" providerId="LiveId" clId="{B94D7D89-BC3D-4FBB-AF12-640EC574060D}" dt="2020-03-21T05:30:16.555" v="2649" actId="1076"/>
          <ac:graphicFrameMkLst>
            <pc:docMk/>
            <pc:sldMk cId="3629324182" sldId="605"/>
            <ac:graphicFrameMk id="5" creationId="{75094937-6840-486D-ABDC-E998BCE66510}"/>
          </ac:graphicFrameMkLst>
        </pc:graphicFrameChg>
      </pc:sldChg>
      <pc:sldChg chg="modSp add del mod modNotesTx">
        <pc:chgData name="Jeff Nguyen" userId="e214374affcf6078" providerId="LiveId" clId="{B94D7D89-BC3D-4FBB-AF12-640EC574060D}" dt="2020-03-21T06:59:49.788" v="3759" actId="47"/>
        <pc:sldMkLst>
          <pc:docMk/>
          <pc:sldMk cId="2807938360" sldId="606"/>
        </pc:sldMkLst>
        <pc:spChg chg="mod">
          <ac:chgData name="Jeff Nguyen" userId="e214374affcf6078" providerId="LiveId" clId="{B94D7D89-BC3D-4FBB-AF12-640EC574060D}" dt="2020-03-21T04:52:20.092" v="2058" actId="20577"/>
          <ac:spMkLst>
            <pc:docMk/>
            <pc:sldMk cId="2807938360" sldId="606"/>
            <ac:spMk id="2" creationId="{B9C007F2-6B62-490C-AC42-92D968F62C03}"/>
          </ac:spMkLst>
        </pc:spChg>
        <pc:spChg chg="mod">
          <ac:chgData name="Jeff Nguyen" userId="e214374affcf6078" providerId="LiveId" clId="{B94D7D89-BC3D-4FBB-AF12-640EC574060D}" dt="2020-03-21T06:59:04.628" v="3758" actId="5793"/>
          <ac:spMkLst>
            <pc:docMk/>
            <pc:sldMk cId="2807938360" sldId="606"/>
            <ac:spMk id="3" creationId="{D44FF9C4-C5C6-4B57-9C2D-0244BAC3FEE7}"/>
          </ac:spMkLst>
        </pc:spChg>
      </pc:sldChg>
      <pc:sldChg chg="addSp delSp modSp add del mod ord">
        <pc:chgData name="Jeff Nguyen" userId="e214374affcf6078" providerId="LiveId" clId="{B94D7D89-BC3D-4FBB-AF12-640EC574060D}" dt="2020-03-21T06:54:46.738" v="3711" actId="47"/>
        <pc:sldMkLst>
          <pc:docMk/>
          <pc:sldMk cId="4041877259" sldId="607"/>
        </pc:sldMkLst>
        <pc:spChg chg="mod">
          <ac:chgData name="Jeff Nguyen" userId="e214374affcf6078" providerId="LiveId" clId="{B94D7D89-BC3D-4FBB-AF12-640EC574060D}" dt="2020-03-21T05:26:40.898" v="2462" actId="20577"/>
          <ac:spMkLst>
            <pc:docMk/>
            <pc:sldMk cId="4041877259" sldId="607"/>
            <ac:spMk id="2" creationId="{37F7B9A7-F1BA-40D8-AAD5-15C8D6C4F544}"/>
          </ac:spMkLst>
        </pc:spChg>
        <pc:spChg chg="del">
          <ac:chgData name="Jeff Nguyen" userId="e214374affcf6078" providerId="LiveId" clId="{B94D7D89-BC3D-4FBB-AF12-640EC574060D}" dt="2020-03-21T06:35:55.370" v="2825"/>
          <ac:spMkLst>
            <pc:docMk/>
            <pc:sldMk cId="4041877259" sldId="607"/>
            <ac:spMk id="3" creationId="{20467E2C-DDFB-4425-9274-E4ED1FD54FC3}"/>
          </ac:spMkLst>
        </pc:spChg>
        <pc:spChg chg="add del mod">
          <ac:chgData name="Jeff Nguyen" userId="e214374affcf6078" providerId="LiveId" clId="{B94D7D89-BC3D-4FBB-AF12-640EC574060D}" dt="2020-03-21T06:36:01.235" v="2826"/>
          <ac:spMkLst>
            <pc:docMk/>
            <pc:sldMk cId="4041877259" sldId="607"/>
            <ac:spMk id="4" creationId="{DAB7D567-2814-4955-9E2C-B9E8C86262F4}"/>
          </ac:spMkLst>
        </pc:spChg>
        <pc:spChg chg="add del mod">
          <ac:chgData name="Jeff Nguyen" userId="e214374affcf6078" providerId="LiveId" clId="{B94D7D89-BC3D-4FBB-AF12-640EC574060D}" dt="2020-03-21T06:36:01.235" v="2826"/>
          <ac:spMkLst>
            <pc:docMk/>
            <pc:sldMk cId="4041877259" sldId="607"/>
            <ac:spMk id="5" creationId="{F4969E28-2C78-43EA-BA87-C9B62C31BC3F}"/>
          </ac:spMkLst>
        </pc:spChg>
        <pc:spChg chg="add mod">
          <ac:chgData name="Jeff Nguyen" userId="e214374affcf6078" providerId="LiveId" clId="{B94D7D89-BC3D-4FBB-AF12-640EC574060D}" dt="2020-03-21T06:50:05.968" v="3356" actId="255"/>
          <ac:spMkLst>
            <pc:docMk/>
            <pc:sldMk cId="4041877259" sldId="607"/>
            <ac:spMk id="6" creationId="{5EE670F9-63B2-4A30-82F1-A21CB25126C9}"/>
          </ac:spMkLst>
        </pc:spChg>
        <pc:spChg chg="add del mod">
          <ac:chgData name="Jeff Nguyen" userId="e214374affcf6078" providerId="LiveId" clId="{B94D7D89-BC3D-4FBB-AF12-640EC574060D}" dt="2020-03-21T06:41:33.191" v="2961"/>
          <ac:spMkLst>
            <pc:docMk/>
            <pc:sldMk cId="4041877259" sldId="607"/>
            <ac:spMk id="7" creationId="{1870D269-DE0A-42D4-8464-283D0FB58A2C}"/>
          </ac:spMkLst>
        </pc:spChg>
        <pc:spChg chg="add mod">
          <ac:chgData name="Jeff Nguyen" userId="e214374affcf6078" providerId="LiveId" clId="{B94D7D89-BC3D-4FBB-AF12-640EC574060D}" dt="2020-03-21T06:53:18.120" v="3620" actId="1076"/>
          <ac:spMkLst>
            <pc:docMk/>
            <pc:sldMk cId="4041877259" sldId="607"/>
            <ac:spMk id="8" creationId="{00FCA8AF-A1AF-4C36-BBAB-977C4EC38E30}"/>
          </ac:spMkLst>
        </pc:spChg>
        <pc:spChg chg="add mod">
          <ac:chgData name="Jeff Nguyen" userId="e214374affcf6078" providerId="LiveId" clId="{B94D7D89-BC3D-4FBB-AF12-640EC574060D}" dt="2020-03-21T06:53:20.455" v="3621" actId="1076"/>
          <ac:spMkLst>
            <pc:docMk/>
            <pc:sldMk cId="4041877259" sldId="607"/>
            <ac:spMk id="9" creationId="{61897D86-FAD5-46ED-9675-9F4D2E6D682A}"/>
          </ac:spMkLst>
        </pc:spChg>
        <pc:spChg chg="add mod">
          <ac:chgData name="Jeff Nguyen" userId="e214374affcf6078" providerId="LiveId" clId="{B94D7D89-BC3D-4FBB-AF12-640EC574060D}" dt="2020-03-21T06:53:23.520" v="3622" actId="1076"/>
          <ac:spMkLst>
            <pc:docMk/>
            <pc:sldMk cId="4041877259" sldId="607"/>
            <ac:spMk id="11" creationId="{7012AC7F-52F1-4F2E-A16B-723F2EA1012D}"/>
          </ac:spMkLst>
        </pc:spChg>
        <pc:picChg chg="add mod">
          <ac:chgData name="Jeff Nguyen" userId="e214374affcf6078" providerId="LiveId" clId="{B94D7D89-BC3D-4FBB-AF12-640EC574060D}" dt="2020-03-21T06:53:29.257" v="3623" actId="1076"/>
          <ac:picMkLst>
            <pc:docMk/>
            <pc:sldMk cId="4041877259" sldId="607"/>
            <ac:picMk id="10" creationId="{F6B89575-7757-4C89-8909-BE204D38A059}"/>
          </ac:picMkLst>
        </pc:picChg>
      </pc:sldChg>
      <pc:sldChg chg="addSp delSp modSp add del mod">
        <pc:chgData name="Jeff Nguyen" userId="e214374affcf6078" providerId="LiveId" clId="{B94D7D89-BC3D-4FBB-AF12-640EC574060D}" dt="2020-03-21T06:54:44.454" v="3710" actId="47"/>
        <pc:sldMkLst>
          <pc:docMk/>
          <pc:sldMk cId="3004999714" sldId="608"/>
        </pc:sldMkLst>
        <pc:spChg chg="mod">
          <ac:chgData name="Jeff Nguyen" userId="e214374affcf6078" providerId="LiveId" clId="{B94D7D89-BC3D-4FBB-AF12-640EC574060D}" dt="2020-03-21T06:42:19.730" v="2972" actId="20577"/>
          <ac:spMkLst>
            <pc:docMk/>
            <pc:sldMk cId="3004999714" sldId="608"/>
            <ac:spMk id="2" creationId="{37F7B9A7-F1BA-40D8-AAD5-15C8D6C4F544}"/>
          </ac:spMkLst>
        </pc:spChg>
        <pc:spChg chg="add mod">
          <ac:chgData name="Jeff Nguyen" userId="e214374affcf6078" providerId="LiveId" clId="{B94D7D89-BC3D-4FBB-AF12-640EC574060D}" dt="2020-03-21T06:54:26.622" v="3706" actId="21"/>
          <ac:spMkLst>
            <pc:docMk/>
            <pc:sldMk cId="3004999714" sldId="608"/>
            <ac:spMk id="4" creationId="{7117E0F6-2E9A-4AC8-AAC0-C453005B4224}"/>
          </ac:spMkLst>
        </pc:spChg>
        <pc:picChg chg="del">
          <ac:chgData name="Jeff Nguyen" userId="e214374affcf6078" providerId="LiveId" clId="{B94D7D89-BC3D-4FBB-AF12-640EC574060D}" dt="2020-03-21T06:54:26.622" v="3706" actId="21"/>
          <ac:picMkLst>
            <pc:docMk/>
            <pc:sldMk cId="3004999714" sldId="608"/>
            <ac:picMk id="10" creationId="{F6B89575-7757-4C89-8909-BE204D38A059}"/>
          </ac:picMkLst>
        </pc:picChg>
      </pc:sldChg>
      <pc:sldChg chg="addSp delSp modSp add mod">
        <pc:chgData name="Jeff Nguyen" userId="e214374affcf6078" providerId="LiveId" clId="{B94D7D89-BC3D-4FBB-AF12-640EC574060D}" dt="2020-03-21T06:56:33.371" v="3741" actId="20577"/>
        <pc:sldMkLst>
          <pc:docMk/>
          <pc:sldMk cId="639206946" sldId="609"/>
        </pc:sldMkLst>
        <pc:spChg chg="add del mod">
          <ac:chgData name="Jeff Nguyen" userId="e214374affcf6078" providerId="LiveId" clId="{B94D7D89-BC3D-4FBB-AF12-640EC574060D}" dt="2020-03-21T06:54:28.894" v="3707"/>
          <ac:spMkLst>
            <pc:docMk/>
            <pc:sldMk cId="639206946" sldId="609"/>
            <ac:spMk id="4" creationId="{0F1F714D-F907-49EF-92C2-EA674E9827C5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6" creationId="{5EE670F9-63B2-4A30-82F1-A21CB25126C9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8" creationId="{00FCA8AF-A1AF-4C36-BBAB-977C4EC38E30}"/>
          </ac:spMkLst>
        </pc:spChg>
        <pc:spChg chg="mod">
          <ac:chgData name="Jeff Nguyen" userId="e214374affcf6078" providerId="LiveId" clId="{B94D7D89-BC3D-4FBB-AF12-640EC574060D}" dt="2020-03-21T06:56:33.371" v="3741" actId="20577"/>
          <ac:spMkLst>
            <pc:docMk/>
            <pc:sldMk cId="639206946" sldId="609"/>
            <ac:spMk id="9" creationId="{61897D86-FAD5-46ED-9675-9F4D2E6D682A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11" creationId="{7012AC7F-52F1-4F2E-A16B-723F2EA1012D}"/>
          </ac:spMkLst>
        </pc:spChg>
        <pc:picChg chg="del">
          <ac:chgData name="Jeff Nguyen" userId="e214374affcf6078" providerId="LiveId" clId="{B94D7D89-BC3D-4FBB-AF12-640EC574060D}" dt="2020-03-21T06:53:42.827" v="3625" actId="478"/>
          <ac:picMkLst>
            <pc:docMk/>
            <pc:sldMk cId="639206946" sldId="609"/>
            <ac:picMk id="10" creationId="{F6B89575-7757-4C89-8909-BE204D38A059}"/>
          </ac:picMkLst>
        </pc:picChg>
        <pc:picChg chg="add mod">
          <ac:chgData name="Jeff Nguyen" userId="e214374affcf6078" providerId="LiveId" clId="{B94D7D89-BC3D-4FBB-AF12-640EC574060D}" dt="2020-03-21T06:54:58.108" v="3712" actId="1440"/>
          <ac:picMkLst>
            <pc:docMk/>
            <pc:sldMk cId="639206946" sldId="609"/>
            <ac:picMk id="12" creationId="{6277675D-EF7A-4281-983A-993972F3D502}"/>
          </ac:picMkLst>
        </pc:picChg>
      </pc:sldChg>
      <pc:sldChg chg="addSp delSp modSp mod">
        <pc:chgData name="Jeff Nguyen" userId="e214374affcf6078" providerId="LiveId" clId="{B94D7D89-BC3D-4FBB-AF12-640EC574060D}" dt="2020-03-21T07:05:04.360" v="3898" actId="1037"/>
        <pc:sldMkLst>
          <pc:docMk/>
          <pc:sldMk cId="2301350125" sldId="610"/>
        </pc:sldMkLst>
        <pc:spChg chg="mod">
          <ac:chgData name="Jeff Nguyen" userId="e214374affcf6078" providerId="LiveId" clId="{B94D7D89-BC3D-4FBB-AF12-640EC574060D}" dt="2020-03-21T06:59:55.060" v="3769" actId="20577"/>
          <ac:spMkLst>
            <pc:docMk/>
            <pc:sldMk cId="2301350125" sldId="610"/>
            <ac:spMk id="2" creationId="{5B931770-76C9-F749-9B7D-08A4A1F13896}"/>
          </ac:spMkLst>
        </pc:spChg>
        <pc:spChg chg="del mod">
          <ac:chgData name="Jeff Nguyen" userId="e214374affcf6078" providerId="LiveId" clId="{B94D7D89-BC3D-4FBB-AF12-640EC574060D}" dt="2020-03-21T07:01:22.685" v="3865" actId="478"/>
          <ac:spMkLst>
            <pc:docMk/>
            <pc:sldMk cId="2301350125" sldId="610"/>
            <ac:spMk id="22" creationId="{D408EBB5-8E36-4986-833F-FEF2D86F3F9D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0" creationId="{43A13C87-2B73-4493-9185-1D2D5B834571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1" creationId="{781EAA0D-ECA2-42B0-8DB9-97F33B55C9FE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3" creationId="{EC2EA415-AFEF-434C-A691-8BCD28411A91}"/>
          </ac:spMkLst>
        </pc:spChg>
        <pc:picChg chg="del">
          <ac:chgData name="Jeff Nguyen" userId="e214374affcf6078" providerId="LiveId" clId="{B94D7D89-BC3D-4FBB-AF12-640EC574060D}" dt="2020-03-21T07:03:16.095" v="3869" actId="478"/>
          <ac:picMkLst>
            <pc:docMk/>
            <pc:sldMk cId="2301350125" sldId="610"/>
            <ac:picMk id="4" creationId="{396C3828-42E6-41FF-B176-5EB81CF5EC90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5" creationId="{F7F1469F-5A6E-49E0-83BD-8A976EF1D9F4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7" creationId="{FA93B6E1-48AF-46EC-A497-91883B25B0FD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9" creationId="{7F54A336-D21F-4888-A55B-E8B33E86FBFA}"/>
          </ac:picMkLst>
        </pc:picChg>
        <pc:picChg chg="del">
          <ac:chgData name="Jeff Nguyen" userId="e214374affcf6078" providerId="LiveId" clId="{B94D7D89-BC3D-4FBB-AF12-640EC574060D}" dt="2020-03-21T07:01:20.669" v="3863" actId="478"/>
          <ac:picMkLst>
            <pc:docMk/>
            <pc:sldMk cId="2301350125" sldId="610"/>
            <ac:picMk id="14" creationId="{F7F08B28-F931-48DC-9082-7DC01F383C41}"/>
          </ac:picMkLst>
        </pc:picChg>
        <pc:picChg chg="del">
          <ac:chgData name="Jeff Nguyen" userId="e214374affcf6078" providerId="LiveId" clId="{B94D7D89-BC3D-4FBB-AF12-640EC574060D}" dt="2020-03-21T07:00:20.389" v="3773" actId="478"/>
          <ac:picMkLst>
            <pc:docMk/>
            <pc:sldMk cId="2301350125" sldId="610"/>
            <ac:picMk id="16" creationId="{14F18DF2-38B0-4CD1-B964-DB64968836BA}"/>
          </ac:picMkLst>
        </pc:picChg>
        <pc:picChg chg="del">
          <ac:chgData name="Jeff Nguyen" userId="e214374affcf6078" providerId="LiveId" clId="{B94D7D89-BC3D-4FBB-AF12-640EC574060D}" dt="2020-03-21T07:04:11.599" v="3876" actId="478"/>
          <ac:picMkLst>
            <pc:docMk/>
            <pc:sldMk cId="2301350125" sldId="610"/>
            <ac:picMk id="18" creationId="{08B526E1-E252-4DAF-BEDF-5D1DF447F12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1T02:05:50.563" idx="2">
    <p:pos x="10" y="10"/>
    <p:text>May need to work on the title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1T01:55:39.833" idx="1">
    <p:pos x="10" y="10"/>
    <p:text>Will remove some bullets, or move to talking track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 and thank you for allowing my teammate Jeff Nguyen and myself perform this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begin we want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provide you with the models we will present today, we collected and analyzed 3,202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100-day daily time period between May 30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October 30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2019.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selected this time range for its distance from volatile biological and political disruption.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your time today. For the next phase of our analysis, we will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a vector autoregressive (VAR)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the best forecasting method for this stock.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Eventually, we will provide you a model and modelling framework that will be repeatable – with variation – for many similar stocks.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/>
          </a:bodyPr>
          <a:lstStyle/>
          <a:p>
            <a:r>
              <a:rPr lang="en-US" b="1" dirty="0"/>
              <a:t>Affordable and Predictable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407171" y="227992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416789" y="3059668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416789" y="3913573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1852" y="2190806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416788" y="476852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14" name="Graphic 13" descr="End">
            <a:extLst>
              <a:ext uri="{FF2B5EF4-FFF2-40B4-BE49-F238E27FC236}">
                <a16:creationId xmlns:a16="http://schemas.microsoft.com/office/drawing/2014/main" id="{F7F08B28-F931-48DC-9082-7DC01F383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6753" y="4690864"/>
            <a:ext cx="524656" cy="524656"/>
          </a:xfrm>
          <a:prstGeom prst="rect">
            <a:avLst/>
          </a:prstGeom>
        </p:spPr>
      </p:pic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1470" y="2980958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6661" y="3840854"/>
            <a:ext cx="514770" cy="5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490" y="3121275"/>
            <a:ext cx="4722283" cy="2182245"/>
          </a:xfrm>
        </p:spPr>
        <p:txBody>
          <a:bodyPr>
            <a:normAutofit fontScale="47500" lnSpcReduction="20000"/>
          </a:bodyPr>
          <a:lstStyle/>
          <a:p>
            <a:r>
              <a:rPr lang="en-US" sz="3000" b="1" dirty="0"/>
              <a:t>3202</a:t>
            </a:r>
            <a:r>
              <a:rPr lang="en-US" sz="3000" dirty="0"/>
              <a:t> publicly traded stocks from the NASDAQ </a:t>
            </a:r>
          </a:p>
          <a:p>
            <a:r>
              <a:rPr lang="en-US" sz="3000" dirty="0"/>
              <a:t>Time Frame: May 30</a:t>
            </a:r>
            <a:r>
              <a:rPr lang="en-US" sz="3000" baseline="30000" dirty="0"/>
              <a:t>th</a:t>
            </a:r>
            <a:r>
              <a:rPr lang="en-US" sz="3000" dirty="0"/>
              <a:t> and October 30</a:t>
            </a:r>
            <a:r>
              <a:rPr lang="en-US" sz="3000" baseline="30000" dirty="0"/>
              <a:t>th</a:t>
            </a:r>
            <a:r>
              <a:rPr lang="en-US" sz="3000" dirty="0"/>
              <a:t>, 2019</a:t>
            </a:r>
          </a:p>
          <a:p>
            <a:r>
              <a:rPr lang="en-US" sz="3000" dirty="0"/>
              <a:t>Stocks were iteratively processed through a linear model</a:t>
            </a:r>
          </a:p>
          <a:p>
            <a:r>
              <a:rPr lang="en-US" sz="3000" dirty="0"/>
              <a:t>The following conditions were used to identify ideal stocks</a:t>
            </a:r>
          </a:p>
          <a:p>
            <a:pPr lvl="1"/>
            <a:r>
              <a:rPr lang="en-US" sz="2100" dirty="0"/>
              <a:t>Positive slopes that were greater than 0.04</a:t>
            </a:r>
          </a:p>
          <a:p>
            <a:pPr lvl="1"/>
            <a:r>
              <a:rPr lang="en-US" sz="2100" dirty="0"/>
              <a:t>Stock Prices between $5-$50</a:t>
            </a:r>
          </a:p>
          <a:p>
            <a:pPr lvl="1"/>
            <a:r>
              <a:rPr lang="en-US" sz="2100" dirty="0"/>
              <a:t>Spectral Densities start at 0, with no peaks afterwards</a:t>
            </a:r>
          </a:p>
          <a:p>
            <a:r>
              <a:rPr lang="en-US" sz="2900" b="1" dirty="0"/>
              <a:t>7</a:t>
            </a:r>
            <a:r>
              <a:rPr lang="en-US" sz="2900" dirty="0"/>
              <a:t> Stocks were identified using this Criteria</a:t>
            </a:r>
          </a:p>
          <a:p>
            <a:pPr lvl="1"/>
            <a:r>
              <a:rPr lang="en-US" sz="2100" dirty="0"/>
              <a:t>AGCL was chosen from this pool for analysis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68959" y="2236405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487282"/>
              </p:ext>
            </p:extLst>
          </p:nvPr>
        </p:nvGraphicFramePr>
        <p:xfrm>
          <a:off x="1285875" y="2316480"/>
          <a:ext cx="65722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0.0698107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0.0063528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10.989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&lt;2.2e-16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68213" y="1584579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1−1.0534</m:t>
                          </m:r>
                          <m:r>
                            <a:rPr lang="en-US" i="1"/>
                            <m:t>𝐵</m:t>
                          </m:r>
                          <m:r>
                            <a:rPr lang="en-US" i="1"/>
                            <m:t>+0.3194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𝐵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𝑍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𝑎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, </m:t>
                      </m:r>
                      <m:r>
                        <a:rPr lang="en-US" i="1"/>
                        <m:t>𝑤h𝑒𝑟𝑒</m:t>
                      </m:r>
                      <m:r>
                        <a:rPr lang="en-US" i="1"/>
                        <m:t> 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𝑎</m:t>
                          </m:r>
                        </m:sub>
                        <m:sup>
                          <m:r>
                            <a:rPr lang="en-US" i="1"/>
                            <m:t>2</m:t>
                          </m:r>
                        </m:sup>
                      </m:sSubSup>
                      <m:r>
                        <a:rPr lang="en-US" i="1"/>
                        <m:t>=0.1178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13" y="1584579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7419"/>
            <a:ext cx="7886700" cy="395954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37160" y="1584579"/>
                <a:ext cx="9006840" cy="58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/>
                          </m:ctrlPr>
                        </m:dPr>
                        <m:e>
                          <m:r>
                            <a:rPr lang="en-US" sz="1500" b="1" i="1"/>
                            <m:t>𝟏</m:t>
                          </m:r>
                          <m:r>
                            <a:rPr lang="en-US" sz="1500" b="1" i="1"/>
                            <m:t>−</m:t>
                          </m:r>
                          <m:r>
                            <a:rPr lang="en-US" sz="1500" b="1" i="1"/>
                            <m:t>𝟏</m:t>
                          </m:r>
                          <m:r>
                            <a:rPr lang="en-US" sz="1500" b="1" i="1"/>
                            <m:t>.</m:t>
                          </m:r>
                          <m:r>
                            <a:rPr lang="en-US" sz="1500" b="1" i="1"/>
                            <m:t>𝟏𝟐𝟑</m:t>
                          </m:r>
                          <m:r>
                            <a:rPr lang="en-US" sz="1500" b="1" i="1"/>
                            <m:t>𝑩</m:t>
                          </m:r>
                          <m:r>
                            <a:rPr lang="en-US" sz="1500" b="1" i="1"/>
                            <m:t>+</m:t>
                          </m:r>
                          <m:r>
                            <a:rPr lang="en-US" sz="1500" b="1" i="1"/>
                            <m:t>𝟎</m:t>
                          </m:r>
                          <m:r>
                            <a:rPr lang="en-US" sz="1500" b="1" i="1"/>
                            <m:t>.</m:t>
                          </m:r>
                          <m:r>
                            <a:rPr lang="en-US" sz="1500" b="1" i="1"/>
                            <m:t>𝟎𝟎𝟒</m:t>
                          </m:r>
                          <m:sSup>
                            <m:sSupPr>
                              <m:ctrlPr>
                                <a:rPr lang="en-US" sz="1500" b="1" i="1"/>
                              </m:ctrlPr>
                            </m:sSupPr>
                            <m:e>
                              <m:r>
                                <a:rPr lang="en-US" sz="1500" b="1" i="1"/>
                                <m:t>𝑩</m:t>
                              </m:r>
                            </m:e>
                            <m:sup>
                              <m:r>
                                <a:rPr lang="en-US" sz="1500" b="1" i="1"/>
                                <m:t>𝟐</m:t>
                              </m:r>
                            </m:sup>
                          </m:sSup>
                          <m:r>
                            <a:rPr lang="en-US" sz="1500" b="1" i="1"/>
                            <m:t> − </m:t>
                          </m:r>
                          <m:r>
                            <a:rPr lang="en-US" sz="1500" b="1" i="1"/>
                            <m:t>𝟎</m:t>
                          </m:r>
                          <m:r>
                            <a:rPr lang="en-US" sz="1500" b="1" i="1"/>
                            <m:t>.</m:t>
                          </m:r>
                          <m:r>
                            <a:rPr lang="en-US" sz="1500" b="1" i="1"/>
                            <m:t>𝟐𝟔𝟒</m:t>
                          </m:r>
                          <m:sSup>
                            <m:sSupPr>
                              <m:ctrlPr>
                                <a:rPr lang="en-US" sz="1500" b="1" i="1"/>
                              </m:ctrlPr>
                            </m:sSupPr>
                            <m:e>
                              <m:r>
                                <a:rPr lang="en-US" sz="1500" b="1" i="1"/>
                                <m:t>𝑩</m:t>
                              </m:r>
                            </m:e>
                            <m:sup>
                              <m:r>
                                <a:rPr lang="en-US" sz="1500" b="1" i="1"/>
                                <m:t>𝟑</m:t>
                              </m:r>
                            </m:sup>
                          </m:sSup>
                          <m:r>
                            <a:rPr lang="en-US" sz="1500" b="1" i="1"/>
                            <m:t>+</m:t>
                          </m:r>
                          <m:r>
                            <a:rPr lang="en-US" sz="1500" b="1" i="1"/>
                            <m:t>𝟎</m:t>
                          </m:r>
                          <m:r>
                            <a:rPr lang="en-US" sz="1500" b="1" i="1"/>
                            <m:t>.</m:t>
                          </m:r>
                          <m:r>
                            <a:rPr lang="en-US" sz="1500" b="1" i="1"/>
                            <m:t>𝟏𝟏𝟑</m:t>
                          </m:r>
                          <m:sSup>
                            <m:sSupPr>
                              <m:ctrlPr>
                                <a:rPr lang="en-US" sz="1500" b="1" i="1"/>
                              </m:ctrlPr>
                            </m:sSupPr>
                            <m:e>
                              <m:r>
                                <a:rPr lang="en-US" sz="1500" b="1" i="1"/>
                                <m:t>𝑩</m:t>
                              </m:r>
                            </m:e>
                            <m:sup>
                              <m:r>
                                <a:rPr lang="en-US" sz="1500" b="1" i="1"/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𝟐𝟖𝟖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/>
                          </m:ctrlPr>
                        </m:sSubPr>
                        <m:e>
                          <m:r>
                            <a:rPr lang="en-US" sz="1500" b="1" i="1"/>
                            <m:t>(</m:t>
                          </m:r>
                          <m:r>
                            <a:rPr lang="en-US" sz="1500" b="1" i="1"/>
                            <m:t>𝑿</m:t>
                          </m:r>
                        </m:e>
                        <m:sub>
                          <m:r>
                            <a:rPr lang="en-US" sz="1500" b="1" i="1"/>
                            <m:t>𝒕</m:t>
                          </m:r>
                        </m:sub>
                      </m:sSub>
                      <m:r>
                        <a:rPr lang="en-US" sz="1500" b="1" i="1"/>
                        <m:t>+</m:t>
                      </m:r>
                      <m:r>
                        <a:rPr lang="en-US" sz="1500" b="1" i="1"/>
                        <m:t>𝟐𝟏</m:t>
                      </m:r>
                      <m:r>
                        <a:rPr lang="en-US" sz="1500" b="1" i="1"/>
                        <m:t>.</m:t>
                      </m:r>
                      <m:r>
                        <a:rPr lang="en-US" sz="1500" b="1" i="1"/>
                        <m:t>𝟐𝟐</m:t>
                      </m:r>
                      <m:r>
                        <a:rPr lang="en-US" sz="1500" b="1" i="1"/>
                        <m:t>) = </m:t>
                      </m:r>
                      <m:sSub>
                        <m:sSubPr>
                          <m:ctrlPr>
                            <a:rPr lang="en-US" sz="1500" b="1" i="1"/>
                          </m:ctrlPr>
                        </m:sSubPr>
                        <m:e>
                          <m:r>
                            <a:rPr lang="en-US" sz="1500" b="1" i="1"/>
                            <m:t>𝒂</m:t>
                          </m:r>
                        </m:e>
                        <m:sub>
                          <m:r>
                            <a:rPr lang="en-US" sz="1500" b="1" i="1"/>
                            <m:t>𝒕</m:t>
                          </m:r>
                        </m:sub>
                      </m:sSub>
                      <m:r>
                        <a:rPr lang="en-US" sz="1500" b="1" i="1"/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/>
                        <m:t>𝒘𝒉𝒆𝒓𝒆</m:t>
                      </m:r>
                      <m:r>
                        <a:rPr lang="en-US" sz="1500" b="1" i="1"/>
                        <m:t> </m:t>
                      </m:r>
                      <m:sSubSup>
                        <m:sSubSupPr>
                          <m:ctrlPr>
                            <a:rPr lang="en-US" sz="1500" b="1" i="1"/>
                          </m:ctrlPr>
                        </m:sSubSupPr>
                        <m:e>
                          <m:r>
                            <a:rPr lang="en-US" sz="1500" b="1" i="1"/>
                            <m:t>𝝈</m:t>
                          </m:r>
                        </m:e>
                        <m:sub>
                          <m:r>
                            <a:rPr lang="en-US" sz="1500" b="1" i="1"/>
                            <m:t>𝒂</m:t>
                          </m:r>
                        </m:sub>
                        <m:sup>
                          <m:r>
                            <a:rPr lang="en-US" sz="1500" b="1" i="1"/>
                            <m:t>𝟐</m:t>
                          </m:r>
                        </m:sup>
                      </m:sSubSup>
                      <m:r>
                        <a:rPr lang="en-US" sz="1500" b="1" i="1"/>
                        <m:t>=</m:t>
                      </m:r>
                      <m:r>
                        <a:rPr lang="en-US" sz="1500" b="1" i="1"/>
                        <m:t>𝟎</m:t>
                      </m:r>
                      <m:r>
                        <a:rPr lang="en-US" sz="1500" b="1" i="1"/>
                        <m:t>.</m:t>
                      </m:r>
                      <m:r>
                        <a:rPr lang="en-US" sz="1500" b="1" i="1"/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1584579"/>
                <a:ext cx="9006840" cy="583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Next Steps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416789" y="2301324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Autoregressive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416789" y="316864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416789" y="4012633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and Select the Best Model</a:t>
            </a:r>
          </a:p>
        </p:txBody>
      </p:sp>
      <p:pic>
        <p:nvPicPr>
          <p:cNvPr id="5" name="Graphic 4" descr="Brain">
            <a:extLst>
              <a:ext uri="{FF2B5EF4-FFF2-40B4-BE49-F238E27FC236}">
                <a16:creationId xmlns:a16="http://schemas.microsoft.com/office/drawing/2014/main" id="{F7F1469F-5A6E-49E0-83BD-8A976EF1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6002" y="3086906"/>
            <a:ext cx="524656" cy="524656"/>
          </a:xfrm>
          <a:prstGeom prst="rect">
            <a:avLst/>
          </a:prstGeom>
        </p:spPr>
      </p:pic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FA93B6E1-48AF-46EC-A497-91883B25B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6753" y="2223662"/>
            <a:ext cx="524656" cy="52465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F54A336-D21F-4888-A55B-E8B33E86FB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6753" y="3950150"/>
            <a:ext cx="524656" cy="5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01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411</Words>
  <Application>Microsoft Office PowerPoint</Application>
  <PresentationFormat>On-screen Show (4:3)</PresentationFormat>
  <Paragraphs>81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1_Body Slides</vt:lpstr>
      <vt:lpstr>Office Theme</vt:lpstr>
      <vt:lpstr>Affordable and Predictable Stocks</vt:lpstr>
      <vt:lpstr>Executive Summary</vt:lpstr>
      <vt:lpstr>Describe the Data</vt:lpstr>
      <vt:lpstr>Model Type and Properties</vt:lpstr>
      <vt:lpstr>Candidate Model: Signal + Noise</vt:lpstr>
      <vt:lpstr>Candidate Models: ARIMA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66</cp:revision>
  <dcterms:created xsi:type="dcterms:W3CDTF">2019-09-23T08:00:29Z</dcterms:created>
  <dcterms:modified xsi:type="dcterms:W3CDTF">2020-03-21T07:07:24Z</dcterms:modified>
</cp:coreProperties>
</file>