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7"/>
  </p:notesMasterIdLst>
  <p:sldIdLst>
    <p:sldId id="580" r:id="rId3"/>
    <p:sldId id="593" r:id="rId4"/>
    <p:sldId id="260" r:id="rId5"/>
    <p:sldId id="609" r:id="rId6"/>
    <p:sldId id="605" r:id="rId7"/>
    <p:sldId id="612" r:id="rId8"/>
    <p:sldId id="603" r:id="rId9"/>
    <p:sldId id="613" r:id="rId10"/>
    <p:sldId id="614" r:id="rId11"/>
    <p:sldId id="617" r:id="rId12"/>
    <p:sldId id="611" r:id="rId13"/>
    <p:sldId id="616" r:id="rId14"/>
    <p:sldId id="619" r:id="rId15"/>
    <p:sldId id="6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7440" autoAdjust="0"/>
  </p:normalViewPr>
  <p:slideViewPr>
    <p:cSldViewPr snapToGrid="0" snapToObjects="1">
      <p:cViewPr varScale="1">
        <p:scale>
          <a:sx n="154" d="100"/>
          <a:sy n="154" d="100"/>
        </p:scale>
        <p:origin x="18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the model we can see that the signal+ noise model out preforms the (ah-</a:t>
            </a:r>
            <a:r>
              <a:rPr lang="en-US" dirty="0" err="1"/>
              <a:t>ree</a:t>
            </a:r>
            <a:r>
              <a:rPr lang="en-US" dirty="0"/>
              <a:t>-ma) model in both AIC and ASE.</a:t>
            </a:r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ARIMA and VAR forecasts both show a downward trend, while the signal + noise model shows an upward trend</a:t>
            </a:r>
          </a:p>
          <a:p>
            <a:r>
              <a:rPr lang="en-US" dirty="0"/>
              <a:t>- All three forecasts do not follow the realization as well as we would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Contains 3 regressors</a:t>
            </a:r>
          </a:p>
          <a:p>
            <a:r>
              <a:rPr lang="en-US" dirty="0"/>
              <a:t>2 lags</a:t>
            </a:r>
          </a:p>
          <a:p>
            <a:r>
              <a:rPr lang="en-US" dirty="0"/>
              <a:t>4 variables in (blue)</a:t>
            </a:r>
          </a:p>
          <a:p>
            <a:r>
              <a:rPr lang="en-US" dirty="0"/>
              <a:t>2 lags grey</a:t>
            </a:r>
          </a:p>
          <a:p>
            <a:r>
              <a:rPr lang="en-US" dirty="0"/>
              <a:t>1,2,3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31284"/>
              </p:ext>
            </p:extLst>
          </p:nvPr>
        </p:nvGraphicFramePr>
        <p:xfrm>
          <a:off x="2738437" y="2399886"/>
          <a:ext cx="3667125" cy="235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-2.078901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0.133713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-2.001944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0.2026529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-2.498481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0.1132188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44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0.0548680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2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0.0837262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4138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738437" y="4752280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738437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5DFC433-B8A4-449C-BF67-FE6B38CD3E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8650" y="2616533"/>
            <a:ext cx="3886200" cy="27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</a:t>
            </a:r>
            <a:r>
              <a:rPr lang="en-US" sz="1400" dirty="0" err="1"/>
              <a:t>covarience</a:t>
            </a:r>
            <a:r>
              <a:rPr lang="en-US" sz="1400" dirty="0"/>
              <a:t>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1094</Words>
  <Application>Microsoft Office PowerPoint</Application>
  <PresentationFormat>On-screen Show (4:3)</PresentationFormat>
  <Paragraphs>188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101</cp:revision>
  <dcterms:created xsi:type="dcterms:W3CDTF">2019-09-23T08:00:29Z</dcterms:created>
  <dcterms:modified xsi:type="dcterms:W3CDTF">2020-04-09T01:08:08Z</dcterms:modified>
</cp:coreProperties>
</file>