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3" r:id="rId2"/>
  </p:sldMasterIdLst>
  <p:notesMasterIdLst>
    <p:notesMasterId r:id="rId12"/>
  </p:notesMasterIdLst>
  <p:sldIdLst>
    <p:sldId id="580" r:id="rId3"/>
    <p:sldId id="593" r:id="rId4"/>
    <p:sldId id="260" r:id="rId5"/>
    <p:sldId id="609" r:id="rId6"/>
    <p:sldId id="605" r:id="rId7"/>
    <p:sldId id="612" r:id="rId8"/>
    <p:sldId id="603" r:id="rId9"/>
    <p:sldId id="611" r:id="rId10"/>
    <p:sldId id="61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ff Nguyen" initials="JN" lastIdx="2" clrIdx="0">
    <p:extLst>
      <p:ext uri="{19B8F6BF-5375-455C-9EA6-DF929625EA0E}">
        <p15:presenceInfo xmlns:p15="http://schemas.microsoft.com/office/powerpoint/2012/main" userId="e214374affcf60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CA1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86" autoAdjust="0"/>
    <p:restoredTop sz="79645" autoAdjust="0"/>
  </p:normalViewPr>
  <p:slideViewPr>
    <p:cSldViewPr snapToGrid="0" snapToObjects="1">
      <p:cViewPr>
        <p:scale>
          <a:sx n="125" d="100"/>
          <a:sy n="125" d="100"/>
        </p:scale>
        <p:origin x="1362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 Nguyen" userId="e214374affcf6078" providerId="LiveId" clId="{B94D7D89-BC3D-4FBB-AF12-640EC574060D}"/>
    <pc:docChg chg="undo custSel addSld delSld modSld sldOrd">
      <pc:chgData name="Jeff Nguyen" userId="e214374affcf6078" providerId="LiveId" clId="{B94D7D89-BC3D-4FBB-AF12-640EC574060D}" dt="2020-03-21T19:08:50.604" v="5946" actId="20577"/>
      <pc:docMkLst>
        <pc:docMk/>
      </pc:docMkLst>
      <pc:sldChg chg="addSp delSp modSp mod addCm modCm modNotesTx">
        <pc:chgData name="Jeff Nguyen" userId="e214374affcf6078" providerId="LiveId" clId="{B94D7D89-BC3D-4FBB-AF12-640EC574060D}" dt="2020-03-21T17:39:27.361" v="5767" actId="1076"/>
        <pc:sldMkLst>
          <pc:docMk/>
          <pc:sldMk cId="17087695" sldId="260"/>
        </pc:sldMkLst>
        <pc:spChg chg="del">
          <ac:chgData name="Jeff Nguyen" userId="e214374affcf6078" providerId="LiveId" clId="{B94D7D89-BC3D-4FBB-AF12-640EC574060D}" dt="2020-03-21T04:46:21.016" v="1997" actId="478"/>
          <ac:spMkLst>
            <pc:docMk/>
            <pc:sldMk cId="17087695" sldId="260"/>
            <ac:spMk id="2" creationId="{584A9720-2FA1-426A-8DF9-D2B539518DE2}"/>
          </ac:spMkLst>
        </pc:spChg>
        <pc:spChg chg="mod">
          <ac:chgData name="Jeff Nguyen" userId="e214374affcf6078" providerId="LiveId" clId="{B94D7D89-BC3D-4FBB-AF12-640EC574060D}" dt="2020-03-21T07:13:35.573" v="4292" actId="20577"/>
          <ac:spMkLst>
            <pc:docMk/>
            <pc:sldMk cId="17087695" sldId="260"/>
            <ac:spMk id="3" creationId="{36B254F5-DC72-4562-8F86-48E0452A25E2}"/>
          </ac:spMkLst>
        </pc:spChg>
        <pc:spChg chg="add mod">
          <ac:chgData name="Jeff Nguyen" userId="e214374affcf6078" providerId="LiveId" clId="{B94D7D89-BC3D-4FBB-AF12-640EC574060D}" dt="2020-03-21T17:39:27.361" v="5767" actId="1076"/>
          <ac:spMkLst>
            <pc:docMk/>
            <pc:sldMk cId="17087695" sldId="260"/>
            <ac:spMk id="4" creationId="{0FC3FB72-4BB4-4F02-99C6-4D6420A04601}"/>
          </ac:spMkLst>
        </pc:spChg>
        <pc:spChg chg="add del mod">
          <ac:chgData name="Jeff Nguyen" userId="e214374affcf6078" providerId="LiveId" clId="{B94D7D89-BC3D-4FBB-AF12-640EC574060D}" dt="2020-03-21T04:22:18.212" v="1421" actId="478"/>
          <ac:spMkLst>
            <pc:docMk/>
            <pc:sldMk cId="17087695" sldId="260"/>
            <ac:spMk id="8" creationId="{F8A82FC4-96E1-46C9-9711-850E1E3A772E}"/>
          </ac:spMkLst>
        </pc:spChg>
        <pc:spChg chg="add mod">
          <ac:chgData name="Jeff Nguyen" userId="e214374affcf6078" providerId="LiveId" clId="{B94D7D89-BC3D-4FBB-AF12-640EC574060D}" dt="2020-03-21T17:39:27.361" v="5767" actId="1076"/>
          <ac:spMkLst>
            <pc:docMk/>
            <pc:sldMk cId="17087695" sldId="260"/>
            <ac:spMk id="9" creationId="{70488FF4-D98F-458D-9D44-65E2E0BC28E8}"/>
          </ac:spMkLst>
        </pc:spChg>
        <pc:spChg chg="add del mod">
          <ac:chgData name="Jeff Nguyen" userId="e214374affcf6078" providerId="LiveId" clId="{B94D7D89-BC3D-4FBB-AF12-640EC574060D}" dt="2020-03-21T04:22:20.633" v="1422" actId="478"/>
          <ac:spMkLst>
            <pc:docMk/>
            <pc:sldMk cId="17087695" sldId="260"/>
            <ac:spMk id="11" creationId="{E69492BB-CFD4-410E-AB59-A122A6A7F8F3}"/>
          </ac:spMkLst>
        </pc:spChg>
        <pc:spChg chg="add del mod">
          <ac:chgData name="Jeff Nguyen" userId="e214374affcf6078" providerId="LiveId" clId="{B94D7D89-BC3D-4FBB-AF12-640EC574060D}" dt="2020-03-21T04:27:35.106" v="1500"/>
          <ac:spMkLst>
            <pc:docMk/>
            <pc:sldMk cId="17087695" sldId="260"/>
            <ac:spMk id="16" creationId="{D6A2843D-FCD2-4A52-8D67-0FE190A6EC22}"/>
          </ac:spMkLst>
        </pc:spChg>
        <pc:spChg chg="add mod">
          <ac:chgData name="Jeff Nguyen" userId="e214374affcf6078" providerId="LiveId" clId="{B94D7D89-BC3D-4FBB-AF12-640EC574060D}" dt="2020-03-21T04:41:14.533" v="1724" actId="1035"/>
          <ac:spMkLst>
            <pc:docMk/>
            <pc:sldMk cId="17087695" sldId="260"/>
            <ac:spMk id="17" creationId="{3BDAB8A6-09E9-4B41-AF1E-EF3621840919}"/>
          </ac:spMkLst>
        </pc:spChg>
        <pc:spChg chg="add mod">
          <ac:chgData name="Jeff Nguyen" userId="e214374affcf6078" providerId="LiveId" clId="{B94D7D89-BC3D-4FBB-AF12-640EC574060D}" dt="2020-03-21T04:42:38.405" v="1737" actId="1076"/>
          <ac:spMkLst>
            <pc:docMk/>
            <pc:sldMk cId="17087695" sldId="260"/>
            <ac:spMk id="18" creationId="{00662D91-4BF1-4CDB-887A-EAA3A1906B11}"/>
          </ac:spMkLst>
        </pc:spChg>
        <pc:spChg chg="add mod">
          <ac:chgData name="Jeff Nguyen" userId="e214374affcf6078" providerId="LiveId" clId="{B94D7D89-BC3D-4FBB-AF12-640EC574060D}" dt="2020-03-21T04:41:14.533" v="1724" actId="1035"/>
          <ac:spMkLst>
            <pc:docMk/>
            <pc:sldMk cId="17087695" sldId="260"/>
            <ac:spMk id="19" creationId="{55B129DC-1A81-45AA-9234-5264D423F868}"/>
          </ac:spMkLst>
        </pc:spChg>
        <pc:spChg chg="add mod">
          <ac:chgData name="Jeff Nguyen" userId="e214374affcf6078" providerId="LiveId" clId="{B94D7D89-BC3D-4FBB-AF12-640EC574060D}" dt="2020-03-21T04:41:14.533" v="1724" actId="1035"/>
          <ac:spMkLst>
            <pc:docMk/>
            <pc:sldMk cId="17087695" sldId="260"/>
            <ac:spMk id="20" creationId="{B55E523C-A88C-4153-94A4-DC6F685AE20B}"/>
          </ac:spMkLst>
        </pc:spChg>
        <pc:spChg chg="add mod">
          <ac:chgData name="Jeff Nguyen" userId="e214374affcf6078" providerId="LiveId" clId="{B94D7D89-BC3D-4FBB-AF12-640EC574060D}" dt="2020-03-21T04:41:14.533" v="1724" actId="1035"/>
          <ac:spMkLst>
            <pc:docMk/>
            <pc:sldMk cId="17087695" sldId="260"/>
            <ac:spMk id="21" creationId="{F90FDCA8-45CE-4C0E-AFB0-03DC9060B280}"/>
          </ac:spMkLst>
        </pc:spChg>
        <pc:spChg chg="add mod">
          <ac:chgData name="Jeff Nguyen" userId="e214374affcf6078" providerId="LiveId" clId="{B94D7D89-BC3D-4FBB-AF12-640EC574060D}" dt="2020-03-21T04:41:14.533" v="1724" actId="1035"/>
          <ac:spMkLst>
            <pc:docMk/>
            <pc:sldMk cId="17087695" sldId="260"/>
            <ac:spMk id="22" creationId="{29F489E0-15EA-4B09-9CDC-C121253A18CD}"/>
          </ac:spMkLst>
        </pc:spChg>
        <pc:spChg chg="add mod">
          <ac:chgData name="Jeff Nguyen" userId="e214374affcf6078" providerId="LiveId" clId="{B94D7D89-BC3D-4FBB-AF12-640EC574060D}" dt="2020-03-21T04:42:01.113" v="1726"/>
          <ac:spMkLst>
            <pc:docMk/>
            <pc:sldMk cId="17087695" sldId="260"/>
            <ac:spMk id="23" creationId="{C1BA92E8-D4F5-4209-9BD5-0DDE7EB6B89B}"/>
          </ac:spMkLst>
        </pc:spChg>
        <pc:spChg chg="add mod">
          <ac:chgData name="Jeff Nguyen" userId="e214374affcf6078" providerId="LiveId" clId="{B94D7D89-BC3D-4FBB-AF12-640EC574060D}" dt="2020-03-21T04:41:14.533" v="1724" actId="1035"/>
          <ac:spMkLst>
            <pc:docMk/>
            <pc:sldMk cId="17087695" sldId="260"/>
            <ac:spMk id="24" creationId="{1281DA6C-65E1-410A-A62D-98348B5E99E2}"/>
          </ac:spMkLst>
        </pc:spChg>
        <pc:spChg chg="add mod">
          <ac:chgData name="Jeff Nguyen" userId="e214374affcf6078" providerId="LiveId" clId="{B94D7D89-BC3D-4FBB-AF12-640EC574060D}" dt="2020-03-21T04:42:30.405" v="1735" actId="1076"/>
          <ac:spMkLst>
            <pc:docMk/>
            <pc:sldMk cId="17087695" sldId="260"/>
            <ac:spMk id="33" creationId="{A0714868-EDDE-4A16-A640-B9B688C2168C}"/>
          </ac:spMkLst>
        </pc:spChg>
        <pc:graphicFrameChg chg="del mod">
          <ac:chgData name="Jeff Nguyen" userId="e214374affcf6078" providerId="LiveId" clId="{B94D7D89-BC3D-4FBB-AF12-640EC574060D}" dt="2020-03-21T03:34:11.625" v="257" actId="478"/>
          <ac:graphicFrameMkLst>
            <pc:docMk/>
            <pc:sldMk cId="17087695" sldId="260"/>
            <ac:graphicFrameMk id="5" creationId="{1B1DFBF9-F072-48E9-A834-B578E6637C4D}"/>
          </ac:graphicFrameMkLst>
        </pc:graphicFrameChg>
        <pc:picChg chg="add mod">
          <ac:chgData name="Jeff Nguyen" userId="e214374affcf6078" providerId="LiveId" clId="{B94D7D89-BC3D-4FBB-AF12-640EC574060D}" dt="2020-03-21T04:45:10.327" v="1932" actId="1076"/>
          <ac:picMkLst>
            <pc:docMk/>
            <pc:sldMk cId="17087695" sldId="260"/>
            <ac:picMk id="7" creationId="{2CE85E56-D0C8-4C13-BC98-E286AF6B9355}"/>
          </ac:picMkLst>
        </pc:picChg>
        <pc:picChg chg="add del mod">
          <ac:chgData name="Jeff Nguyen" userId="e214374affcf6078" providerId="LiveId" clId="{B94D7D89-BC3D-4FBB-AF12-640EC574060D}" dt="2020-03-21T04:23:16.050" v="1435" actId="478"/>
          <ac:picMkLst>
            <pc:docMk/>
            <pc:sldMk cId="17087695" sldId="260"/>
            <ac:picMk id="13" creationId="{EF23C194-65C9-433D-AF78-173F9F986345}"/>
          </ac:picMkLst>
        </pc:picChg>
        <pc:picChg chg="add del mod">
          <ac:chgData name="Jeff Nguyen" userId="e214374affcf6078" providerId="LiveId" clId="{B94D7D89-BC3D-4FBB-AF12-640EC574060D}" dt="2020-03-21T04:35:51.610" v="1637" actId="478"/>
          <ac:picMkLst>
            <pc:docMk/>
            <pc:sldMk cId="17087695" sldId="260"/>
            <ac:picMk id="15" creationId="{D1BF5C48-DA1C-4E4A-91FA-78B1F4CADC31}"/>
          </ac:picMkLst>
        </pc:picChg>
        <pc:picChg chg="add del mod">
          <ac:chgData name="Jeff Nguyen" userId="e214374affcf6078" providerId="LiveId" clId="{B94D7D89-BC3D-4FBB-AF12-640EC574060D}" dt="2020-03-21T04:35:51.610" v="1637" actId="478"/>
          <ac:picMkLst>
            <pc:docMk/>
            <pc:sldMk cId="17087695" sldId="260"/>
            <ac:picMk id="25" creationId="{AF2CF08F-D039-484F-910A-E98398B67F60}"/>
          </ac:picMkLst>
        </pc:picChg>
        <pc:picChg chg="add del mod">
          <ac:chgData name="Jeff Nguyen" userId="e214374affcf6078" providerId="LiveId" clId="{B94D7D89-BC3D-4FBB-AF12-640EC574060D}" dt="2020-03-21T04:35:53.146" v="1638" actId="478"/>
          <ac:picMkLst>
            <pc:docMk/>
            <pc:sldMk cId="17087695" sldId="260"/>
            <ac:picMk id="26" creationId="{4C45563C-9C2E-4B01-810C-B1E3E1FF5C3E}"/>
          </ac:picMkLst>
        </pc:picChg>
        <pc:picChg chg="add del mod">
          <ac:chgData name="Jeff Nguyen" userId="e214374affcf6078" providerId="LiveId" clId="{B94D7D89-BC3D-4FBB-AF12-640EC574060D}" dt="2020-03-21T04:43:52.262" v="1868" actId="478"/>
          <ac:picMkLst>
            <pc:docMk/>
            <pc:sldMk cId="17087695" sldId="260"/>
            <ac:picMk id="28" creationId="{D2429303-6017-42EE-A3AF-F3EB0CCDC9BC}"/>
          </ac:picMkLst>
        </pc:picChg>
        <pc:picChg chg="add del mod">
          <ac:chgData name="Jeff Nguyen" userId="e214374affcf6078" providerId="LiveId" clId="{B94D7D89-BC3D-4FBB-AF12-640EC574060D}" dt="2020-03-21T04:58:22.407" v="2139" actId="478"/>
          <ac:picMkLst>
            <pc:docMk/>
            <pc:sldMk cId="17087695" sldId="260"/>
            <ac:picMk id="30" creationId="{D3193567-27BD-415B-9807-6B5AAA0B0253}"/>
          </ac:picMkLst>
        </pc:picChg>
        <pc:picChg chg="add del mod">
          <ac:chgData name="Jeff Nguyen" userId="e214374affcf6078" providerId="LiveId" clId="{B94D7D89-BC3D-4FBB-AF12-640EC574060D}" dt="2020-03-21T04:40:49.116" v="1682" actId="478"/>
          <ac:picMkLst>
            <pc:docMk/>
            <pc:sldMk cId="17087695" sldId="260"/>
            <ac:picMk id="32" creationId="{1D8A1455-9D52-461E-897D-8EF20E3A6953}"/>
          </ac:picMkLst>
        </pc:picChg>
        <pc:picChg chg="add mod">
          <ac:chgData name="Jeff Nguyen" userId="e214374affcf6078" providerId="LiveId" clId="{B94D7D89-BC3D-4FBB-AF12-640EC574060D}" dt="2020-03-21T04:58:50.609" v="2144" actId="1076"/>
          <ac:picMkLst>
            <pc:docMk/>
            <pc:sldMk cId="17087695" sldId="260"/>
            <ac:picMk id="35" creationId="{849DCB03-5C2F-47C8-825E-A0BACDAB3796}"/>
          </ac:picMkLst>
        </pc:picChg>
      </pc:sldChg>
      <pc:sldChg chg="del">
        <pc:chgData name="Jeff Nguyen" userId="e214374affcf6078" providerId="LiveId" clId="{B94D7D89-BC3D-4FBB-AF12-640EC574060D}" dt="2020-03-21T03:35:24.700" v="263" actId="47"/>
        <pc:sldMkLst>
          <pc:docMk/>
          <pc:sldMk cId="876298325" sldId="526"/>
        </pc:sldMkLst>
      </pc:sldChg>
      <pc:sldChg chg="modSp mod addCm delCm modCm">
        <pc:chgData name="Jeff Nguyen" userId="e214374affcf6078" providerId="LiveId" clId="{B94D7D89-BC3D-4FBB-AF12-640EC574060D}" dt="2020-03-21T17:40:09.063" v="5808" actId="313"/>
        <pc:sldMkLst>
          <pc:docMk/>
          <pc:sldMk cId="2167838498" sldId="580"/>
        </pc:sldMkLst>
        <pc:spChg chg="mod">
          <ac:chgData name="Jeff Nguyen" userId="e214374affcf6078" providerId="LiveId" clId="{B94D7D89-BC3D-4FBB-AF12-640EC574060D}" dt="2020-03-21T17:40:09.063" v="5808" actId="313"/>
          <ac:spMkLst>
            <pc:docMk/>
            <pc:sldMk cId="2167838498" sldId="580"/>
            <ac:spMk id="2" creationId="{415649E1-0182-6342-BE54-103E4D478F60}"/>
          </ac:spMkLst>
        </pc:spChg>
        <pc:spChg chg="mod">
          <ac:chgData name="Jeff Nguyen" userId="e214374affcf6078" providerId="LiveId" clId="{B94D7D89-BC3D-4FBB-AF12-640EC574060D}" dt="2020-03-21T03:14:16.231" v="23" actId="20577"/>
          <ac:spMkLst>
            <pc:docMk/>
            <pc:sldMk cId="2167838498" sldId="580"/>
            <ac:spMk id="4" creationId="{00000000-0000-0000-0000-000000000000}"/>
          </ac:spMkLst>
        </pc:spChg>
      </pc:sldChg>
      <pc:sldChg chg="addSp delSp modSp mod modNotesTx">
        <pc:chgData name="Jeff Nguyen" userId="e214374affcf6078" providerId="LiveId" clId="{B94D7D89-BC3D-4FBB-AF12-640EC574060D}" dt="2020-03-21T07:21:00.138" v="4549" actId="20577"/>
        <pc:sldMkLst>
          <pc:docMk/>
          <pc:sldMk cId="3487394547" sldId="593"/>
        </pc:sldMkLst>
        <pc:spChg chg="mod">
          <ac:chgData name="Jeff Nguyen" userId="e214374affcf6078" providerId="LiveId" clId="{B94D7D89-BC3D-4FBB-AF12-640EC574060D}" dt="2020-03-21T03:32:38.939" v="225" actId="1076"/>
          <ac:spMkLst>
            <pc:docMk/>
            <pc:sldMk cId="3487394547" sldId="593"/>
            <ac:spMk id="2" creationId="{5B931770-76C9-F749-9B7D-08A4A1F13896}"/>
          </ac:spMkLst>
        </pc:spChg>
        <pc:spChg chg="add del mod">
          <ac:chgData name="Jeff Nguyen" userId="e214374affcf6078" providerId="LiveId" clId="{B94D7D89-BC3D-4FBB-AF12-640EC574060D}" dt="2020-03-21T07:11:04.633" v="4025" actId="767"/>
          <ac:spMkLst>
            <pc:docMk/>
            <pc:sldMk cId="3487394547" sldId="593"/>
            <ac:spMk id="19" creationId="{E9AA91EF-CEDE-4583-A7AF-98B1D578F9C0}"/>
          </ac:spMkLst>
        </pc:spChg>
        <pc:spChg chg="add mod">
          <ac:chgData name="Jeff Nguyen" userId="e214374affcf6078" providerId="LiveId" clId="{B94D7D89-BC3D-4FBB-AF12-640EC574060D}" dt="2020-03-21T07:11:04.668" v="4026" actId="1037"/>
          <ac:spMkLst>
            <pc:docMk/>
            <pc:sldMk cId="3487394547" sldId="593"/>
            <ac:spMk id="22" creationId="{D408EBB5-8E36-4986-833F-FEF2D86F3F9D}"/>
          </ac:spMkLst>
        </pc:spChg>
        <pc:spChg chg="add mod">
          <ac:chgData name="Jeff Nguyen" userId="e214374affcf6078" providerId="LiveId" clId="{B94D7D89-BC3D-4FBB-AF12-640EC574060D}" dt="2020-03-21T07:11:04.732" v="4028" actId="571"/>
          <ac:spMkLst>
            <pc:docMk/>
            <pc:sldMk cId="3487394547" sldId="593"/>
            <ac:spMk id="29" creationId="{99359D02-9158-432C-BFE5-9D99A8A2840C}"/>
          </ac:spMkLst>
        </pc:spChg>
        <pc:spChg chg="mod">
          <ac:chgData name="Jeff Nguyen" userId="e214374affcf6078" providerId="LiveId" clId="{B94D7D89-BC3D-4FBB-AF12-640EC574060D}" dt="2020-03-21T07:13:30.445" v="4287" actId="20577"/>
          <ac:spMkLst>
            <pc:docMk/>
            <pc:sldMk cId="3487394547" sldId="593"/>
            <ac:spMk id="30" creationId="{43A13C87-2B73-4493-9185-1D2D5B834571}"/>
          </ac:spMkLst>
        </pc:spChg>
        <pc:spChg chg="mod">
          <ac:chgData name="Jeff Nguyen" userId="e214374affcf6078" providerId="LiveId" clId="{B94D7D89-BC3D-4FBB-AF12-640EC574060D}" dt="2020-03-21T07:11:04.668" v="4026" actId="1037"/>
          <ac:spMkLst>
            <pc:docMk/>
            <pc:sldMk cId="3487394547" sldId="593"/>
            <ac:spMk id="31" creationId="{781EAA0D-ECA2-42B0-8DB9-97F33B55C9FE}"/>
          </ac:spMkLst>
        </pc:spChg>
        <pc:spChg chg="del mod">
          <ac:chgData name="Jeff Nguyen" userId="e214374affcf6078" providerId="LiveId" clId="{B94D7D89-BC3D-4FBB-AF12-640EC574060D}" dt="2020-03-21T05:26:52.219" v="2472" actId="478"/>
          <ac:spMkLst>
            <pc:docMk/>
            <pc:sldMk cId="3487394547" sldId="593"/>
            <ac:spMk id="32" creationId="{672A0198-DE50-4F24-B6C4-420A18B23EDF}"/>
          </ac:spMkLst>
        </pc:spChg>
        <pc:spChg chg="mod">
          <ac:chgData name="Jeff Nguyen" userId="e214374affcf6078" providerId="LiveId" clId="{B94D7D89-BC3D-4FBB-AF12-640EC574060D}" dt="2020-03-21T07:21:00.138" v="4549" actId="20577"/>
          <ac:spMkLst>
            <pc:docMk/>
            <pc:sldMk cId="3487394547" sldId="593"/>
            <ac:spMk id="33" creationId="{EC2EA415-AFEF-434C-A691-8BCD28411A91}"/>
          </ac:spMkLst>
        </pc:spChg>
        <pc:spChg chg="add mod">
          <ac:chgData name="Jeff Nguyen" userId="e214374affcf6078" providerId="LiveId" clId="{B94D7D89-BC3D-4FBB-AF12-640EC574060D}" dt="2020-03-21T07:11:04.732" v="4028" actId="571"/>
          <ac:spMkLst>
            <pc:docMk/>
            <pc:sldMk cId="3487394547" sldId="593"/>
            <ac:spMk id="34" creationId="{1BFBCFAA-8FEE-407D-A211-C1EC75554636}"/>
          </ac:spMkLst>
        </pc:spChg>
        <pc:spChg chg="add mod">
          <ac:chgData name="Jeff Nguyen" userId="e214374affcf6078" providerId="LiveId" clId="{B94D7D89-BC3D-4FBB-AF12-640EC574060D}" dt="2020-03-21T07:11:04.732" v="4028" actId="571"/>
          <ac:spMkLst>
            <pc:docMk/>
            <pc:sldMk cId="3487394547" sldId="593"/>
            <ac:spMk id="35" creationId="{8433CC69-B6D3-4A70-9253-CEB0E1F1B94D}"/>
          </ac:spMkLst>
        </pc:spChg>
        <pc:spChg chg="add mod">
          <ac:chgData name="Jeff Nguyen" userId="e214374affcf6078" providerId="LiveId" clId="{B94D7D89-BC3D-4FBB-AF12-640EC574060D}" dt="2020-03-21T07:11:04.732" v="4028" actId="571"/>
          <ac:spMkLst>
            <pc:docMk/>
            <pc:sldMk cId="3487394547" sldId="593"/>
            <ac:spMk id="36" creationId="{5C731FCA-8992-46FD-B790-B52A3D2A8CC0}"/>
          </ac:spMkLst>
        </pc:spChg>
        <pc:picChg chg="add mod">
          <ac:chgData name="Jeff Nguyen" userId="e214374affcf6078" providerId="LiveId" clId="{B94D7D89-BC3D-4FBB-AF12-640EC574060D}" dt="2020-03-21T07:11:04.668" v="4026" actId="1037"/>
          <ac:picMkLst>
            <pc:docMk/>
            <pc:sldMk cId="3487394547" sldId="593"/>
            <ac:picMk id="4" creationId="{396C3828-42E6-41FF-B176-5EB81CF5EC90}"/>
          </ac:picMkLst>
        </pc:picChg>
        <pc:picChg chg="add del mod">
          <ac:chgData name="Jeff Nguyen" userId="e214374affcf6078" providerId="LiveId" clId="{B94D7D89-BC3D-4FBB-AF12-640EC574060D}" dt="2020-03-21T03:25:07.798" v="142" actId="478"/>
          <ac:picMkLst>
            <pc:docMk/>
            <pc:sldMk cId="3487394547" sldId="593"/>
            <ac:picMk id="6" creationId="{942F27E9-118D-4138-BBC7-0A30AAEBBC05}"/>
          </ac:picMkLst>
        </pc:picChg>
        <pc:picChg chg="add del mod ord">
          <ac:chgData name="Jeff Nguyen" userId="e214374affcf6078" providerId="LiveId" clId="{B94D7D89-BC3D-4FBB-AF12-640EC574060D}" dt="2020-03-21T05:26:53.537" v="2473" actId="478"/>
          <ac:picMkLst>
            <pc:docMk/>
            <pc:sldMk cId="3487394547" sldId="593"/>
            <ac:picMk id="8" creationId="{0FCC416D-B7D4-4EFF-B0EA-5FEB6708F51F}"/>
          </ac:picMkLst>
        </pc:picChg>
        <pc:picChg chg="add del mod">
          <ac:chgData name="Jeff Nguyen" userId="e214374affcf6078" providerId="LiveId" clId="{B94D7D89-BC3D-4FBB-AF12-640EC574060D}" dt="2020-03-21T05:12:53.072" v="2260" actId="478"/>
          <ac:picMkLst>
            <pc:docMk/>
            <pc:sldMk cId="3487394547" sldId="593"/>
            <ac:picMk id="10" creationId="{BBFF13F7-1D01-4537-A2B4-55CA1459DE8F}"/>
          </ac:picMkLst>
        </pc:picChg>
        <pc:picChg chg="add del mod">
          <ac:chgData name="Jeff Nguyen" userId="e214374affcf6078" providerId="LiveId" clId="{B94D7D89-BC3D-4FBB-AF12-640EC574060D}" dt="2020-03-21T05:14:11.457" v="2266" actId="478"/>
          <ac:picMkLst>
            <pc:docMk/>
            <pc:sldMk cId="3487394547" sldId="593"/>
            <ac:picMk id="12" creationId="{30164E90-7EFB-4FA2-AE02-BB89479ABB9A}"/>
          </ac:picMkLst>
        </pc:picChg>
        <pc:picChg chg="add mod">
          <ac:chgData name="Jeff Nguyen" userId="e214374affcf6078" providerId="LiveId" clId="{B94D7D89-BC3D-4FBB-AF12-640EC574060D}" dt="2020-03-21T07:11:04.668" v="4026" actId="1037"/>
          <ac:picMkLst>
            <pc:docMk/>
            <pc:sldMk cId="3487394547" sldId="593"/>
            <ac:picMk id="14" creationId="{F7F08B28-F931-48DC-9082-7DC01F383C41}"/>
          </ac:picMkLst>
        </pc:picChg>
        <pc:picChg chg="add mod">
          <ac:chgData name="Jeff Nguyen" userId="e214374affcf6078" providerId="LiveId" clId="{B94D7D89-BC3D-4FBB-AF12-640EC574060D}" dt="2020-03-21T07:11:04.668" v="4026" actId="1037"/>
          <ac:picMkLst>
            <pc:docMk/>
            <pc:sldMk cId="3487394547" sldId="593"/>
            <ac:picMk id="16" creationId="{14F18DF2-38B0-4CD1-B964-DB64968836BA}"/>
          </ac:picMkLst>
        </pc:picChg>
        <pc:picChg chg="add mod">
          <ac:chgData name="Jeff Nguyen" userId="e214374affcf6078" providerId="LiveId" clId="{B94D7D89-BC3D-4FBB-AF12-640EC574060D}" dt="2020-03-21T07:11:04.668" v="4026" actId="1037"/>
          <ac:picMkLst>
            <pc:docMk/>
            <pc:sldMk cId="3487394547" sldId="593"/>
            <ac:picMk id="18" creationId="{08B526E1-E252-4DAF-BEDF-5D1DF447F12E}"/>
          </ac:picMkLst>
        </pc:picChg>
        <pc:picChg chg="del mod">
          <ac:chgData name="Jeff Nguyen" userId="e214374affcf6078" providerId="LiveId" clId="{B94D7D89-BC3D-4FBB-AF12-640EC574060D}" dt="2020-03-21T03:29:20.832" v="213" actId="478"/>
          <ac:picMkLst>
            <pc:docMk/>
            <pc:sldMk cId="3487394547" sldId="593"/>
            <ac:picMk id="21" creationId="{544ACF1A-4F64-45B5-816F-2D9A6B1D2798}"/>
          </ac:picMkLst>
        </pc:picChg>
        <pc:picChg chg="add del mod">
          <ac:chgData name="Jeff Nguyen" userId="e214374affcf6078" providerId="LiveId" clId="{B94D7D89-BC3D-4FBB-AF12-640EC574060D}" dt="2020-03-21T03:28:13.823" v="165" actId="478"/>
          <ac:picMkLst>
            <pc:docMk/>
            <pc:sldMk cId="3487394547" sldId="593"/>
            <ac:picMk id="23" creationId="{BE964004-4863-45E6-A984-2D4AA147851D}"/>
          </ac:picMkLst>
        </pc:picChg>
        <pc:picChg chg="add del mod">
          <ac:chgData name="Jeff Nguyen" userId="e214374affcf6078" providerId="LiveId" clId="{B94D7D89-BC3D-4FBB-AF12-640EC574060D}" dt="2020-03-21T04:56:20.974" v="2092" actId="478"/>
          <ac:picMkLst>
            <pc:docMk/>
            <pc:sldMk cId="3487394547" sldId="593"/>
            <ac:picMk id="24" creationId="{8126B005-CB21-45DC-B857-D63D22CE41A9}"/>
          </ac:picMkLst>
        </pc:picChg>
        <pc:picChg chg="del">
          <ac:chgData name="Jeff Nguyen" userId="e214374affcf6078" providerId="LiveId" clId="{B94D7D89-BC3D-4FBB-AF12-640EC574060D}" dt="2020-03-21T03:24:45.366" v="140" actId="478"/>
          <ac:picMkLst>
            <pc:docMk/>
            <pc:sldMk cId="3487394547" sldId="593"/>
            <ac:picMk id="25" creationId="{88558163-DE4D-445E-82F7-1D9F364E2E78}"/>
          </ac:picMkLst>
        </pc:picChg>
        <pc:picChg chg="del">
          <ac:chgData name="Jeff Nguyen" userId="e214374affcf6078" providerId="LiveId" clId="{B94D7D89-BC3D-4FBB-AF12-640EC574060D}" dt="2020-03-21T03:27:01.118" v="149" actId="478"/>
          <ac:picMkLst>
            <pc:docMk/>
            <pc:sldMk cId="3487394547" sldId="593"/>
            <ac:picMk id="27" creationId="{03932483-4995-4E38-919D-EDC9E72CD4A3}"/>
          </ac:picMkLst>
        </pc:picChg>
      </pc:sldChg>
      <pc:sldChg chg="del">
        <pc:chgData name="Jeff Nguyen" userId="e214374affcf6078" providerId="LiveId" clId="{B94D7D89-BC3D-4FBB-AF12-640EC574060D}" dt="2020-03-21T03:15:11.993" v="24" actId="47"/>
        <pc:sldMkLst>
          <pc:docMk/>
          <pc:sldMk cId="227421409" sldId="594"/>
        </pc:sldMkLst>
      </pc:sldChg>
      <pc:sldChg chg="del">
        <pc:chgData name="Jeff Nguyen" userId="e214374affcf6078" providerId="LiveId" clId="{B94D7D89-BC3D-4FBB-AF12-640EC574060D}" dt="2020-03-21T03:36:35.901" v="404" actId="47"/>
        <pc:sldMkLst>
          <pc:docMk/>
          <pc:sldMk cId="3472018430" sldId="595"/>
        </pc:sldMkLst>
      </pc:sldChg>
      <pc:sldChg chg="del">
        <pc:chgData name="Jeff Nguyen" userId="e214374affcf6078" providerId="LiveId" clId="{B94D7D89-BC3D-4FBB-AF12-640EC574060D}" dt="2020-03-21T03:35:21.036" v="259" actId="47"/>
        <pc:sldMkLst>
          <pc:docMk/>
          <pc:sldMk cId="4136165732" sldId="596"/>
        </pc:sldMkLst>
      </pc:sldChg>
      <pc:sldChg chg="del">
        <pc:chgData name="Jeff Nguyen" userId="e214374affcf6078" providerId="LiveId" clId="{B94D7D89-BC3D-4FBB-AF12-640EC574060D}" dt="2020-03-21T03:35:22.244" v="260" actId="47"/>
        <pc:sldMkLst>
          <pc:docMk/>
          <pc:sldMk cId="1438186494" sldId="597"/>
        </pc:sldMkLst>
      </pc:sldChg>
      <pc:sldChg chg="del">
        <pc:chgData name="Jeff Nguyen" userId="e214374affcf6078" providerId="LiveId" clId="{B94D7D89-BC3D-4FBB-AF12-640EC574060D}" dt="2020-03-21T03:35:23.892" v="262" actId="47"/>
        <pc:sldMkLst>
          <pc:docMk/>
          <pc:sldMk cId="1908537009" sldId="598"/>
        </pc:sldMkLst>
      </pc:sldChg>
      <pc:sldChg chg="del">
        <pc:chgData name="Jeff Nguyen" userId="e214374affcf6078" providerId="LiveId" clId="{B94D7D89-BC3D-4FBB-AF12-640EC574060D}" dt="2020-03-21T03:35:22.945" v="261" actId="47"/>
        <pc:sldMkLst>
          <pc:docMk/>
          <pc:sldMk cId="3142943975" sldId="599"/>
        </pc:sldMkLst>
      </pc:sldChg>
      <pc:sldChg chg="del">
        <pc:chgData name="Jeff Nguyen" userId="e214374affcf6078" providerId="LiveId" clId="{B94D7D89-BC3D-4FBB-AF12-640EC574060D}" dt="2020-03-21T03:36:34.843" v="403" actId="47"/>
        <pc:sldMkLst>
          <pc:docMk/>
          <pc:sldMk cId="1899784732" sldId="600"/>
        </pc:sldMkLst>
      </pc:sldChg>
      <pc:sldChg chg="addSp delSp modSp del mod">
        <pc:chgData name="Jeff Nguyen" userId="e214374affcf6078" providerId="LiveId" clId="{B94D7D89-BC3D-4FBB-AF12-640EC574060D}" dt="2020-03-21T06:56:58.210" v="3742" actId="47"/>
        <pc:sldMkLst>
          <pc:docMk/>
          <pc:sldMk cId="4149502726" sldId="601"/>
        </pc:sldMkLst>
        <pc:spChg chg="mod">
          <ac:chgData name="Jeff Nguyen" userId="e214374affcf6078" providerId="LiveId" clId="{B94D7D89-BC3D-4FBB-AF12-640EC574060D}" dt="2020-03-21T03:42:45.536" v="530" actId="20577"/>
          <ac:spMkLst>
            <pc:docMk/>
            <pc:sldMk cId="4149502726" sldId="601"/>
            <ac:spMk id="2" creationId="{5D3D15F4-1831-4DE8-B451-01CED2B601DA}"/>
          </ac:spMkLst>
        </pc:spChg>
        <pc:spChg chg="add del mod">
          <ac:chgData name="Jeff Nguyen" userId="e214374affcf6078" providerId="LiveId" clId="{B94D7D89-BC3D-4FBB-AF12-640EC574060D}" dt="2020-03-21T03:43:04.461" v="532"/>
          <ac:spMkLst>
            <pc:docMk/>
            <pc:sldMk cId="4149502726" sldId="601"/>
            <ac:spMk id="4" creationId="{1A3297ED-C5BA-4EC3-8367-B5F245DF4F3D}"/>
          </ac:spMkLst>
        </pc:spChg>
        <pc:spChg chg="add del mod">
          <ac:chgData name="Jeff Nguyen" userId="e214374affcf6078" providerId="LiveId" clId="{B94D7D89-BC3D-4FBB-AF12-640EC574060D}" dt="2020-03-21T03:43:04.461" v="532"/>
          <ac:spMkLst>
            <pc:docMk/>
            <pc:sldMk cId="4149502726" sldId="601"/>
            <ac:spMk id="7" creationId="{DA2C7390-99BA-43E4-B9C2-BC762C0EBAD8}"/>
          </ac:spMkLst>
        </pc:spChg>
        <pc:spChg chg="add mod">
          <ac:chgData name="Jeff Nguyen" userId="e214374affcf6078" providerId="LiveId" clId="{B94D7D89-BC3D-4FBB-AF12-640EC574060D}" dt="2020-03-21T03:43:04.461" v="532"/>
          <ac:spMkLst>
            <pc:docMk/>
            <pc:sldMk cId="4149502726" sldId="601"/>
            <ac:spMk id="9" creationId="{4534EC66-A885-4D67-A8EC-F035DA8DA47C}"/>
          </ac:spMkLst>
        </pc:spChg>
        <pc:spChg chg="del">
          <ac:chgData name="Jeff Nguyen" userId="e214374affcf6078" providerId="LiveId" clId="{B94D7D89-BC3D-4FBB-AF12-640EC574060D}" dt="2020-03-21T03:42:58.681" v="531" actId="478"/>
          <ac:spMkLst>
            <pc:docMk/>
            <pc:sldMk cId="4149502726" sldId="601"/>
            <ac:spMk id="13" creationId="{346C905E-9054-4682-A3E9-9B875CCCB9CF}"/>
          </ac:spMkLst>
        </pc:spChg>
        <pc:spChg chg="del">
          <ac:chgData name="Jeff Nguyen" userId="e214374affcf6078" providerId="LiveId" clId="{B94D7D89-BC3D-4FBB-AF12-640EC574060D}" dt="2020-03-21T03:42:58.681" v="531" actId="478"/>
          <ac:spMkLst>
            <pc:docMk/>
            <pc:sldMk cId="4149502726" sldId="601"/>
            <ac:spMk id="14" creationId="{0CAA80A7-E30B-4D4F-AC65-83398624C926}"/>
          </ac:spMkLst>
        </pc:spChg>
        <pc:spChg chg="del">
          <ac:chgData name="Jeff Nguyen" userId="e214374affcf6078" providerId="LiveId" clId="{B94D7D89-BC3D-4FBB-AF12-640EC574060D}" dt="2020-03-21T03:42:58.681" v="531" actId="478"/>
          <ac:spMkLst>
            <pc:docMk/>
            <pc:sldMk cId="4149502726" sldId="601"/>
            <ac:spMk id="15" creationId="{6560CCB9-5CBA-4CEF-91E2-DA24C24DCC6D}"/>
          </ac:spMkLst>
        </pc:spChg>
        <pc:spChg chg="del">
          <ac:chgData name="Jeff Nguyen" userId="e214374affcf6078" providerId="LiveId" clId="{B94D7D89-BC3D-4FBB-AF12-640EC574060D}" dt="2020-03-21T03:43:07.593" v="534" actId="478"/>
          <ac:spMkLst>
            <pc:docMk/>
            <pc:sldMk cId="4149502726" sldId="601"/>
            <ac:spMk id="16" creationId="{A523EDCD-CE28-4016-8812-422EBEF6F14E}"/>
          </ac:spMkLst>
        </pc:spChg>
        <pc:picChg chg="del">
          <ac:chgData name="Jeff Nguyen" userId="e214374affcf6078" providerId="LiveId" clId="{B94D7D89-BC3D-4FBB-AF12-640EC574060D}" dt="2020-03-21T03:42:58.681" v="531" actId="478"/>
          <ac:picMkLst>
            <pc:docMk/>
            <pc:sldMk cId="4149502726" sldId="601"/>
            <ac:picMk id="6" creationId="{502F3A36-0913-4949-80CF-5BB8076ECDE1}"/>
          </ac:picMkLst>
        </pc:picChg>
        <pc:picChg chg="del">
          <ac:chgData name="Jeff Nguyen" userId="e214374affcf6078" providerId="LiveId" clId="{B94D7D89-BC3D-4FBB-AF12-640EC574060D}" dt="2020-03-21T03:42:58.681" v="531" actId="478"/>
          <ac:picMkLst>
            <pc:docMk/>
            <pc:sldMk cId="4149502726" sldId="601"/>
            <ac:picMk id="8" creationId="{B3F7A45B-CA30-4D25-B56E-70B02A03BB9F}"/>
          </ac:picMkLst>
        </pc:picChg>
        <pc:picChg chg="del">
          <ac:chgData name="Jeff Nguyen" userId="e214374affcf6078" providerId="LiveId" clId="{B94D7D89-BC3D-4FBB-AF12-640EC574060D}" dt="2020-03-21T03:42:58.681" v="531" actId="478"/>
          <ac:picMkLst>
            <pc:docMk/>
            <pc:sldMk cId="4149502726" sldId="601"/>
            <ac:picMk id="10" creationId="{C3DEF333-B9E2-4272-A055-B1591BEBB586}"/>
          </ac:picMkLst>
        </pc:picChg>
        <pc:picChg chg="del">
          <ac:chgData name="Jeff Nguyen" userId="e214374affcf6078" providerId="LiveId" clId="{B94D7D89-BC3D-4FBB-AF12-640EC574060D}" dt="2020-03-21T03:43:05.858" v="533" actId="478"/>
          <ac:picMkLst>
            <pc:docMk/>
            <pc:sldMk cId="4149502726" sldId="601"/>
            <ac:picMk id="12" creationId="{F5438550-DC78-425B-A3DC-93AF72A79201}"/>
          </ac:picMkLst>
        </pc:picChg>
      </pc:sldChg>
      <pc:sldChg chg="addSp delSp modSp add del mod ord modNotesTx">
        <pc:chgData name="Jeff Nguyen" userId="e214374affcf6078" providerId="LiveId" clId="{B94D7D89-BC3D-4FBB-AF12-640EC574060D}" dt="2020-03-21T05:30:23.822" v="2651" actId="47"/>
        <pc:sldMkLst>
          <pc:docMk/>
          <pc:sldMk cId="3592914426" sldId="602"/>
        </pc:sldMkLst>
        <pc:spChg chg="mod">
          <ac:chgData name="Jeff Nguyen" userId="e214374affcf6078" providerId="LiveId" clId="{B94D7D89-BC3D-4FBB-AF12-640EC574060D}" dt="2020-03-21T05:29:26.515" v="2601" actId="20577"/>
          <ac:spMkLst>
            <pc:docMk/>
            <pc:sldMk cId="3592914426" sldId="602"/>
            <ac:spMk id="3" creationId="{36B254F5-DC72-4562-8F86-48E0452A25E2}"/>
          </ac:spMkLst>
        </pc:spChg>
        <pc:spChg chg="del">
          <ac:chgData name="Jeff Nguyen" userId="e214374affcf6078" providerId="LiveId" clId="{B94D7D89-BC3D-4FBB-AF12-640EC574060D}" dt="2020-03-21T03:52:48.249" v="564" actId="3680"/>
          <ac:spMkLst>
            <pc:docMk/>
            <pc:sldMk cId="3592914426" sldId="602"/>
            <ac:spMk id="4" creationId="{0FC3FB72-4BB4-4F02-99C6-4D6420A04601}"/>
          </ac:spMkLst>
        </pc:spChg>
        <pc:spChg chg="add del mod">
          <ac:chgData name="Jeff Nguyen" userId="e214374affcf6078" providerId="LiveId" clId="{B94D7D89-BC3D-4FBB-AF12-640EC574060D}" dt="2020-03-21T04:51:07.018" v="2046" actId="21"/>
          <ac:spMkLst>
            <pc:docMk/>
            <pc:sldMk cId="3592914426" sldId="602"/>
            <ac:spMk id="7" creationId="{2D6E7287-C769-4262-8006-57F2AA8C52F9}"/>
          </ac:spMkLst>
        </pc:spChg>
        <pc:graphicFrameChg chg="add mod ord modGraphic">
          <ac:chgData name="Jeff Nguyen" userId="e214374affcf6078" providerId="LiveId" clId="{B94D7D89-BC3D-4FBB-AF12-640EC574060D}" dt="2020-03-21T03:58:18.722" v="755"/>
          <ac:graphicFrameMkLst>
            <pc:docMk/>
            <pc:sldMk cId="3592914426" sldId="602"/>
            <ac:graphicFrameMk id="5" creationId="{75094937-6840-486D-ABDC-E998BCE66510}"/>
          </ac:graphicFrameMkLst>
        </pc:graphicFrameChg>
      </pc:sldChg>
      <pc:sldChg chg="addSp delSp modSp add mod modNotesTx">
        <pc:chgData name="Jeff Nguyen" userId="e214374affcf6078" providerId="LiveId" clId="{B94D7D89-BC3D-4FBB-AF12-640EC574060D}" dt="2020-03-21T19:08:50.604" v="5946" actId="20577"/>
        <pc:sldMkLst>
          <pc:docMk/>
          <pc:sldMk cId="2178538946" sldId="603"/>
        </pc:sldMkLst>
        <pc:spChg chg="del mod">
          <ac:chgData name="Jeff Nguyen" userId="e214374affcf6078" providerId="LiveId" clId="{B94D7D89-BC3D-4FBB-AF12-640EC574060D}" dt="2020-03-21T17:21:43.911" v="5343" actId="478"/>
          <ac:spMkLst>
            <pc:docMk/>
            <pc:sldMk cId="2178538946" sldId="603"/>
            <ac:spMk id="2" creationId="{584A9720-2FA1-426A-8DF9-D2B539518DE2}"/>
          </ac:spMkLst>
        </pc:spChg>
        <pc:spChg chg="mod">
          <ac:chgData name="Jeff Nguyen" userId="e214374affcf6078" providerId="LiveId" clId="{B94D7D89-BC3D-4FBB-AF12-640EC574060D}" dt="2020-03-21T05:29:39.019" v="2622" actId="20577"/>
          <ac:spMkLst>
            <pc:docMk/>
            <pc:sldMk cId="2178538946" sldId="603"/>
            <ac:spMk id="3" creationId="{36B254F5-DC72-4562-8F86-48E0452A25E2}"/>
          </ac:spMkLst>
        </pc:spChg>
        <pc:spChg chg="del mod">
          <ac:chgData name="Jeff Nguyen" userId="e214374affcf6078" providerId="LiveId" clId="{B94D7D89-BC3D-4FBB-AF12-640EC574060D}" dt="2020-03-21T17:15:26.816" v="5235"/>
          <ac:spMkLst>
            <pc:docMk/>
            <pc:sldMk cId="2178538946" sldId="603"/>
            <ac:spMk id="4" creationId="{0FC3FB72-4BB4-4F02-99C6-4D6420A04601}"/>
          </ac:spMkLst>
        </pc:spChg>
        <pc:spChg chg="add mod">
          <ac:chgData name="Jeff Nguyen" userId="e214374affcf6078" providerId="LiveId" clId="{B94D7D89-BC3D-4FBB-AF12-640EC574060D}" dt="2020-03-21T19:08:50.604" v="5946" actId="20577"/>
          <ac:spMkLst>
            <pc:docMk/>
            <pc:sldMk cId="2178538946" sldId="603"/>
            <ac:spMk id="5" creationId="{3474689A-2492-4977-8D08-62ECC552B6BC}"/>
          </ac:spMkLst>
        </pc:spChg>
        <pc:spChg chg="add del mod">
          <ac:chgData name="Jeff Nguyen" userId="e214374affcf6078" providerId="LiveId" clId="{B94D7D89-BC3D-4FBB-AF12-640EC574060D}" dt="2020-03-21T17:15:51.067" v="5239" actId="931"/>
          <ac:spMkLst>
            <pc:docMk/>
            <pc:sldMk cId="2178538946" sldId="603"/>
            <ac:spMk id="6" creationId="{06BE2318-D751-496B-8968-8FA298272229}"/>
          </ac:spMkLst>
        </pc:spChg>
        <pc:spChg chg="add del mod">
          <ac:chgData name="Jeff Nguyen" userId="e214374affcf6078" providerId="LiveId" clId="{B94D7D89-BC3D-4FBB-AF12-640EC574060D}" dt="2020-03-21T17:22:44.774" v="5384" actId="931"/>
          <ac:spMkLst>
            <pc:docMk/>
            <pc:sldMk cId="2178538946" sldId="603"/>
            <ac:spMk id="7" creationId="{A8D27E59-0EE5-499F-A45A-30B0E57EE6E9}"/>
          </ac:spMkLst>
        </pc:spChg>
        <pc:spChg chg="add del mod">
          <ac:chgData name="Jeff Nguyen" userId="e214374affcf6078" providerId="LiveId" clId="{B94D7D89-BC3D-4FBB-AF12-640EC574060D}" dt="2020-03-21T17:16:06.317" v="5241" actId="931"/>
          <ac:spMkLst>
            <pc:docMk/>
            <pc:sldMk cId="2178538946" sldId="603"/>
            <ac:spMk id="11" creationId="{4B945F95-1D94-4EE2-B72D-B356545C2A51}"/>
          </ac:spMkLst>
        </pc:spChg>
        <pc:spChg chg="add mod">
          <ac:chgData name="Jeff Nguyen" userId="e214374affcf6078" providerId="LiveId" clId="{B94D7D89-BC3D-4FBB-AF12-640EC574060D}" dt="2020-03-21T17:26:37.507" v="5476" actId="1076"/>
          <ac:spMkLst>
            <pc:docMk/>
            <pc:sldMk cId="2178538946" sldId="603"/>
            <ac:spMk id="14" creationId="{870606B8-C12F-46AF-B9D8-9AF1EC6A42FD}"/>
          </ac:spMkLst>
        </pc:spChg>
        <pc:spChg chg="add mod">
          <ac:chgData name="Jeff Nguyen" userId="e214374affcf6078" providerId="LiveId" clId="{B94D7D89-BC3D-4FBB-AF12-640EC574060D}" dt="2020-03-21T17:27:17.650" v="5492" actId="1076"/>
          <ac:spMkLst>
            <pc:docMk/>
            <pc:sldMk cId="2178538946" sldId="603"/>
            <ac:spMk id="16" creationId="{DA2B0F70-4708-4915-8448-AB68922AE50F}"/>
          </ac:spMkLst>
        </pc:spChg>
        <pc:spChg chg="add del mod">
          <ac:chgData name="Jeff Nguyen" userId="e214374affcf6078" providerId="LiveId" clId="{B94D7D89-BC3D-4FBB-AF12-640EC574060D}" dt="2020-03-21T17:22:35.352" v="5383" actId="478"/>
          <ac:spMkLst>
            <pc:docMk/>
            <pc:sldMk cId="2178538946" sldId="603"/>
            <ac:spMk id="18" creationId="{186BC5DC-09BA-4104-ACDD-965B0D03715A}"/>
          </ac:spMkLst>
        </pc:spChg>
        <pc:spChg chg="add mod">
          <ac:chgData name="Jeff Nguyen" userId="e214374affcf6078" providerId="LiveId" clId="{B94D7D89-BC3D-4FBB-AF12-640EC574060D}" dt="2020-03-21T17:27:17.650" v="5492" actId="1076"/>
          <ac:spMkLst>
            <pc:docMk/>
            <pc:sldMk cId="2178538946" sldId="603"/>
            <ac:spMk id="21" creationId="{65B5E23A-65E7-4D94-B82E-5BAD8308D2E6}"/>
          </ac:spMkLst>
        </pc:spChg>
        <pc:spChg chg="add del mod">
          <ac:chgData name="Jeff Nguyen" userId="e214374affcf6078" providerId="LiveId" clId="{B94D7D89-BC3D-4FBB-AF12-640EC574060D}" dt="2020-03-21T17:30:12.140" v="5503" actId="478"/>
          <ac:spMkLst>
            <pc:docMk/>
            <pc:sldMk cId="2178538946" sldId="603"/>
            <ac:spMk id="24" creationId="{B6E4ACEC-F06E-43EC-B6DB-1611B44556B7}"/>
          </ac:spMkLst>
        </pc:spChg>
        <pc:spChg chg="add del mod">
          <ac:chgData name="Jeff Nguyen" userId="e214374affcf6078" providerId="LiveId" clId="{B94D7D89-BC3D-4FBB-AF12-640EC574060D}" dt="2020-03-21T17:30:18.253" v="5506" actId="478"/>
          <ac:spMkLst>
            <pc:docMk/>
            <pc:sldMk cId="2178538946" sldId="603"/>
            <ac:spMk id="25" creationId="{BFE49118-7772-4F07-B244-2DC5A2AD6046}"/>
          </ac:spMkLst>
        </pc:spChg>
        <pc:spChg chg="add del mod">
          <ac:chgData name="Jeff Nguyen" userId="e214374affcf6078" providerId="LiveId" clId="{B94D7D89-BC3D-4FBB-AF12-640EC574060D}" dt="2020-03-21T17:30:14.430" v="5505" actId="478"/>
          <ac:spMkLst>
            <pc:docMk/>
            <pc:sldMk cId="2178538946" sldId="603"/>
            <ac:spMk id="27" creationId="{7F866C8B-B8C1-45B5-B4B3-89A3A04272DE}"/>
          </ac:spMkLst>
        </pc:spChg>
        <pc:picChg chg="add del mod">
          <ac:chgData name="Jeff Nguyen" userId="e214374affcf6078" providerId="LiveId" clId="{B94D7D89-BC3D-4FBB-AF12-640EC574060D}" dt="2020-03-21T17:15:52.968" v="5240" actId="478"/>
          <ac:picMkLst>
            <pc:docMk/>
            <pc:sldMk cId="2178538946" sldId="603"/>
            <ac:picMk id="9" creationId="{6701C9D1-DB77-42E3-BC44-F21E21D158BB}"/>
          </ac:picMkLst>
        </pc:picChg>
        <pc:picChg chg="add del mod">
          <ac:chgData name="Jeff Nguyen" userId="e214374affcf6078" providerId="LiveId" clId="{B94D7D89-BC3D-4FBB-AF12-640EC574060D}" dt="2020-03-21T17:22:32.859" v="5382" actId="478"/>
          <ac:picMkLst>
            <pc:docMk/>
            <pc:sldMk cId="2178538946" sldId="603"/>
            <ac:picMk id="13" creationId="{4FE0EB99-6A8B-4019-AA69-E70C4A0F969F}"/>
          </ac:picMkLst>
        </pc:picChg>
        <pc:picChg chg="add mod">
          <ac:chgData name="Jeff Nguyen" userId="e214374affcf6078" providerId="LiveId" clId="{B94D7D89-BC3D-4FBB-AF12-640EC574060D}" dt="2020-03-21T17:27:17.650" v="5492" actId="1076"/>
          <ac:picMkLst>
            <pc:docMk/>
            <pc:sldMk cId="2178538946" sldId="603"/>
            <ac:picMk id="15" creationId="{1CBC9CB4-64C3-46E6-988A-CBB4DD9966E0}"/>
          </ac:picMkLst>
        </pc:picChg>
        <pc:picChg chg="add del mod">
          <ac:chgData name="Jeff Nguyen" userId="e214374affcf6078" providerId="LiveId" clId="{B94D7D89-BC3D-4FBB-AF12-640EC574060D}" dt="2020-03-21T17:30:14.430" v="5505" actId="478"/>
          <ac:picMkLst>
            <pc:docMk/>
            <pc:sldMk cId="2178538946" sldId="603"/>
            <ac:picMk id="20" creationId="{E065D22F-007B-48A2-9B18-6FB4A54268BF}"/>
          </ac:picMkLst>
        </pc:picChg>
        <pc:picChg chg="add mod">
          <ac:chgData name="Jeff Nguyen" userId="e214374affcf6078" providerId="LiveId" clId="{B94D7D89-BC3D-4FBB-AF12-640EC574060D}" dt="2020-03-21T17:27:17.650" v="5492" actId="1076"/>
          <ac:picMkLst>
            <pc:docMk/>
            <pc:sldMk cId="2178538946" sldId="603"/>
            <ac:picMk id="23" creationId="{E28582D7-57A5-4804-B589-134CA17D7A9E}"/>
          </ac:picMkLst>
        </pc:picChg>
      </pc:sldChg>
      <pc:sldChg chg="modSp add del mod">
        <pc:chgData name="Jeff Nguyen" userId="e214374affcf6078" providerId="LiveId" clId="{B94D7D89-BC3D-4FBB-AF12-640EC574060D}" dt="2020-03-21T06:57:06.649" v="3743" actId="47"/>
        <pc:sldMkLst>
          <pc:docMk/>
          <pc:sldMk cId="3235583873" sldId="604"/>
        </pc:sldMkLst>
        <pc:spChg chg="mod">
          <ac:chgData name="Jeff Nguyen" userId="e214374affcf6078" providerId="LiveId" clId="{B94D7D89-BC3D-4FBB-AF12-640EC574060D}" dt="2020-03-21T03:44:17.776" v="539" actId="20577"/>
          <ac:spMkLst>
            <pc:docMk/>
            <pc:sldMk cId="3235583873" sldId="604"/>
            <ac:spMk id="3" creationId="{0BE3279C-0CDB-487B-8C24-5CC7AFABD692}"/>
          </ac:spMkLst>
        </pc:spChg>
      </pc:sldChg>
      <pc:sldChg chg="addSp modSp add mod modNotesTx">
        <pc:chgData name="Jeff Nguyen" userId="e214374affcf6078" providerId="LiveId" clId="{B94D7D89-BC3D-4FBB-AF12-640EC574060D}" dt="2020-03-21T17:03:34.190" v="4862" actId="113"/>
        <pc:sldMkLst>
          <pc:docMk/>
          <pc:sldMk cId="3629324182" sldId="605"/>
        </pc:sldMkLst>
        <pc:spChg chg="mod">
          <ac:chgData name="Jeff Nguyen" userId="e214374affcf6078" providerId="LiveId" clId="{B94D7D89-BC3D-4FBB-AF12-640EC574060D}" dt="2020-03-21T05:30:13.425" v="2648" actId="20577"/>
          <ac:spMkLst>
            <pc:docMk/>
            <pc:sldMk cId="3629324182" sldId="605"/>
            <ac:spMk id="3" creationId="{36B254F5-DC72-4562-8F86-48E0452A25E2}"/>
          </ac:spMkLst>
        </pc:spChg>
        <pc:spChg chg="add mod">
          <ac:chgData name="Jeff Nguyen" userId="e214374affcf6078" providerId="LiveId" clId="{B94D7D89-BC3D-4FBB-AF12-640EC574060D}" dt="2020-03-21T17:02:01.336" v="4849" actId="113"/>
          <ac:spMkLst>
            <pc:docMk/>
            <pc:sldMk cId="3629324182" sldId="605"/>
            <ac:spMk id="6" creationId="{585634ED-C959-465E-A787-E0213EFB73EE}"/>
          </ac:spMkLst>
        </pc:spChg>
        <pc:spChg chg="add mod">
          <ac:chgData name="Jeff Nguyen" userId="e214374affcf6078" providerId="LiveId" clId="{B94D7D89-BC3D-4FBB-AF12-640EC574060D}" dt="2020-03-21T17:00:31.340" v="4824" actId="1035"/>
          <ac:spMkLst>
            <pc:docMk/>
            <pc:sldMk cId="3629324182" sldId="605"/>
            <ac:spMk id="7" creationId="{2017A40A-F694-4351-9700-FAD367AF0898}"/>
          </ac:spMkLst>
        </pc:spChg>
        <pc:spChg chg="add mod">
          <ac:chgData name="Jeff Nguyen" userId="e214374affcf6078" providerId="LiveId" clId="{B94D7D89-BC3D-4FBB-AF12-640EC574060D}" dt="2020-03-21T17:00:37.469" v="4844" actId="1036"/>
          <ac:spMkLst>
            <pc:docMk/>
            <pc:sldMk cId="3629324182" sldId="605"/>
            <ac:spMk id="8" creationId="{935386F3-1344-4E54-AA4E-7B9A61B64E89}"/>
          </ac:spMkLst>
        </pc:spChg>
        <pc:graphicFrameChg chg="add mod modGraphic">
          <ac:chgData name="Jeff Nguyen" userId="e214374affcf6078" providerId="LiveId" clId="{B94D7D89-BC3D-4FBB-AF12-640EC574060D}" dt="2020-03-21T17:03:34.190" v="4862" actId="113"/>
          <ac:graphicFrameMkLst>
            <pc:docMk/>
            <pc:sldMk cId="3629324182" sldId="605"/>
            <ac:graphicFrameMk id="4" creationId="{DE5DE65D-ED75-4953-B4EB-9A373B52B563}"/>
          </ac:graphicFrameMkLst>
        </pc:graphicFrameChg>
        <pc:graphicFrameChg chg="mod modGraphic">
          <ac:chgData name="Jeff Nguyen" userId="e214374affcf6078" providerId="LiveId" clId="{B94D7D89-BC3D-4FBB-AF12-640EC574060D}" dt="2020-03-21T17:03:29.470" v="4861" actId="113"/>
          <ac:graphicFrameMkLst>
            <pc:docMk/>
            <pc:sldMk cId="3629324182" sldId="605"/>
            <ac:graphicFrameMk id="5" creationId="{75094937-6840-486D-ABDC-E998BCE66510}"/>
          </ac:graphicFrameMkLst>
        </pc:graphicFrameChg>
      </pc:sldChg>
      <pc:sldChg chg="modSp add del mod modNotesTx">
        <pc:chgData name="Jeff Nguyen" userId="e214374affcf6078" providerId="LiveId" clId="{B94D7D89-BC3D-4FBB-AF12-640EC574060D}" dt="2020-03-21T06:59:49.788" v="3759" actId="47"/>
        <pc:sldMkLst>
          <pc:docMk/>
          <pc:sldMk cId="2807938360" sldId="606"/>
        </pc:sldMkLst>
        <pc:spChg chg="mod">
          <ac:chgData name="Jeff Nguyen" userId="e214374affcf6078" providerId="LiveId" clId="{B94D7D89-BC3D-4FBB-AF12-640EC574060D}" dt="2020-03-21T04:52:20.092" v="2058" actId="20577"/>
          <ac:spMkLst>
            <pc:docMk/>
            <pc:sldMk cId="2807938360" sldId="606"/>
            <ac:spMk id="2" creationId="{B9C007F2-6B62-490C-AC42-92D968F62C03}"/>
          </ac:spMkLst>
        </pc:spChg>
        <pc:spChg chg="mod">
          <ac:chgData name="Jeff Nguyen" userId="e214374affcf6078" providerId="LiveId" clId="{B94D7D89-BC3D-4FBB-AF12-640EC574060D}" dt="2020-03-21T06:59:04.628" v="3758" actId="5793"/>
          <ac:spMkLst>
            <pc:docMk/>
            <pc:sldMk cId="2807938360" sldId="606"/>
            <ac:spMk id="3" creationId="{D44FF9C4-C5C6-4B57-9C2D-0244BAC3FEE7}"/>
          </ac:spMkLst>
        </pc:spChg>
      </pc:sldChg>
      <pc:sldChg chg="addSp delSp modSp add del mod ord">
        <pc:chgData name="Jeff Nguyen" userId="e214374affcf6078" providerId="LiveId" clId="{B94D7D89-BC3D-4FBB-AF12-640EC574060D}" dt="2020-03-21T06:54:46.738" v="3711" actId="47"/>
        <pc:sldMkLst>
          <pc:docMk/>
          <pc:sldMk cId="4041877259" sldId="607"/>
        </pc:sldMkLst>
        <pc:spChg chg="mod">
          <ac:chgData name="Jeff Nguyen" userId="e214374affcf6078" providerId="LiveId" clId="{B94D7D89-BC3D-4FBB-AF12-640EC574060D}" dt="2020-03-21T05:26:40.898" v="2462" actId="20577"/>
          <ac:spMkLst>
            <pc:docMk/>
            <pc:sldMk cId="4041877259" sldId="607"/>
            <ac:spMk id="2" creationId="{37F7B9A7-F1BA-40D8-AAD5-15C8D6C4F544}"/>
          </ac:spMkLst>
        </pc:spChg>
        <pc:spChg chg="del">
          <ac:chgData name="Jeff Nguyen" userId="e214374affcf6078" providerId="LiveId" clId="{B94D7D89-BC3D-4FBB-AF12-640EC574060D}" dt="2020-03-21T06:35:55.370" v="2825"/>
          <ac:spMkLst>
            <pc:docMk/>
            <pc:sldMk cId="4041877259" sldId="607"/>
            <ac:spMk id="3" creationId="{20467E2C-DDFB-4425-9274-E4ED1FD54FC3}"/>
          </ac:spMkLst>
        </pc:spChg>
        <pc:spChg chg="add del mod">
          <ac:chgData name="Jeff Nguyen" userId="e214374affcf6078" providerId="LiveId" clId="{B94D7D89-BC3D-4FBB-AF12-640EC574060D}" dt="2020-03-21T06:36:01.235" v="2826"/>
          <ac:spMkLst>
            <pc:docMk/>
            <pc:sldMk cId="4041877259" sldId="607"/>
            <ac:spMk id="4" creationId="{DAB7D567-2814-4955-9E2C-B9E8C86262F4}"/>
          </ac:spMkLst>
        </pc:spChg>
        <pc:spChg chg="add del mod">
          <ac:chgData name="Jeff Nguyen" userId="e214374affcf6078" providerId="LiveId" clId="{B94D7D89-BC3D-4FBB-AF12-640EC574060D}" dt="2020-03-21T06:36:01.235" v="2826"/>
          <ac:spMkLst>
            <pc:docMk/>
            <pc:sldMk cId="4041877259" sldId="607"/>
            <ac:spMk id="5" creationId="{F4969E28-2C78-43EA-BA87-C9B62C31BC3F}"/>
          </ac:spMkLst>
        </pc:spChg>
        <pc:spChg chg="add mod">
          <ac:chgData name="Jeff Nguyen" userId="e214374affcf6078" providerId="LiveId" clId="{B94D7D89-BC3D-4FBB-AF12-640EC574060D}" dt="2020-03-21T06:50:05.968" v="3356" actId="255"/>
          <ac:spMkLst>
            <pc:docMk/>
            <pc:sldMk cId="4041877259" sldId="607"/>
            <ac:spMk id="6" creationId="{5EE670F9-63B2-4A30-82F1-A21CB25126C9}"/>
          </ac:spMkLst>
        </pc:spChg>
        <pc:spChg chg="add del mod">
          <ac:chgData name="Jeff Nguyen" userId="e214374affcf6078" providerId="LiveId" clId="{B94D7D89-BC3D-4FBB-AF12-640EC574060D}" dt="2020-03-21T06:41:33.191" v="2961"/>
          <ac:spMkLst>
            <pc:docMk/>
            <pc:sldMk cId="4041877259" sldId="607"/>
            <ac:spMk id="7" creationId="{1870D269-DE0A-42D4-8464-283D0FB58A2C}"/>
          </ac:spMkLst>
        </pc:spChg>
        <pc:spChg chg="add mod">
          <ac:chgData name="Jeff Nguyen" userId="e214374affcf6078" providerId="LiveId" clId="{B94D7D89-BC3D-4FBB-AF12-640EC574060D}" dt="2020-03-21T06:53:18.120" v="3620" actId="1076"/>
          <ac:spMkLst>
            <pc:docMk/>
            <pc:sldMk cId="4041877259" sldId="607"/>
            <ac:spMk id="8" creationId="{00FCA8AF-A1AF-4C36-BBAB-977C4EC38E30}"/>
          </ac:spMkLst>
        </pc:spChg>
        <pc:spChg chg="add mod">
          <ac:chgData name="Jeff Nguyen" userId="e214374affcf6078" providerId="LiveId" clId="{B94D7D89-BC3D-4FBB-AF12-640EC574060D}" dt="2020-03-21T06:53:20.455" v="3621" actId="1076"/>
          <ac:spMkLst>
            <pc:docMk/>
            <pc:sldMk cId="4041877259" sldId="607"/>
            <ac:spMk id="9" creationId="{61897D86-FAD5-46ED-9675-9F4D2E6D682A}"/>
          </ac:spMkLst>
        </pc:spChg>
        <pc:spChg chg="add mod">
          <ac:chgData name="Jeff Nguyen" userId="e214374affcf6078" providerId="LiveId" clId="{B94D7D89-BC3D-4FBB-AF12-640EC574060D}" dt="2020-03-21T06:53:23.520" v="3622" actId="1076"/>
          <ac:spMkLst>
            <pc:docMk/>
            <pc:sldMk cId="4041877259" sldId="607"/>
            <ac:spMk id="11" creationId="{7012AC7F-52F1-4F2E-A16B-723F2EA1012D}"/>
          </ac:spMkLst>
        </pc:spChg>
        <pc:picChg chg="add mod">
          <ac:chgData name="Jeff Nguyen" userId="e214374affcf6078" providerId="LiveId" clId="{B94D7D89-BC3D-4FBB-AF12-640EC574060D}" dt="2020-03-21T06:53:29.257" v="3623" actId="1076"/>
          <ac:picMkLst>
            <pc:docMk/>
            <pc:sldMk cId="4041877259" sldId="607"/>
            <ac:picMk id="10" creationId="{F6B89575-7757-4C89-8909-BE204D38A059}"/>
          </ac:picMkLst>
        </pc:picChg>
      </pc:sldChg>
      <pc:sldChg chg="addSp delSp modSp add del mod">
        <pc:chgData name="Jeff Nguyen" userId="e214374affcf6078" providerId="LiveId" clId="{B94D7D89-BC3D-4FBB-AF12-640EC574060D}" dt="2020-03-21T06:54:44.454" v="3710" actId="47"/>
        <pc:sldMkLst>
          <pc:docMk/>
          <pc:sldMk cId="3004999714" sldId="608"/>
        </pc:sldMkLst>
        <pc:spChg chg="mod">
          <ac:chgData name="Jeff Nguyen" userId="e214374affcf6078" providerId="LiveId" clId="{B94D7D89-BC3D-4FBB-AF12-640EC574060D}" dt="2020-03-21T06:42:19.730" v="2972" actId="20577"/>
          <ac:spMkLst>
            <pc:docMk/>
            <pc:sldMk cId="3004999714" sldId="608"/>
            <ac:spMk id="2" creationId="{37F7B9A7-F1BA-40D8-AAD5-15C8D6C4F544}"/>
          </ac:spMkLst>
        </pc:spChg>
        <pc:spChg chg="add mod">
          <ac:chgData name="Jeff Nguyen" userId="e214374affcf6078" providerId="LiveId" clId="{B94D7D89-BC3D-4FBB-AF12-640EC574060D}" dt="2020-03-21T06:54:26.622" v="3706" actId="21"/>
          <ac:spMkLst>
            <pc:docMk/>
            <pc:sldMk cId="3004999714" sldId="608"/>
            <ac:spMk id="4" creationId="{7117E0F6-2E9A-4AC8-AAC0-C453005B4224}"/>
          </ac:spMkLst>
        </pc:spChg>
        <pc:picChg chg="del">
          <ac:chgData name="Jeff Nguyen" userId="e214374affcf6078" providerId="LiveId" clId="{B94D7D89-BC3D-4FBB-AF12-640EC574060D}" dt="2020-03-21T06:54:26.622" v="3706" actId="21"/>
          <ac:picMkLst>
            <pc:docMk/>
            <pc:sldMk cId="3004999714" sldId="608"/>
            <ac:picMk id="10" creationId="{F6B89575-7757-4C89-8909-BE204D38A059}"/>
          </ac:picMkLst>
        </pc:picChg>
      </pc:sldChg>
      <pc:sldChg chg="addSp delSp modSp add mod">
        <pc:chgData name="Jeff Nguyen" userId="e214374affcf6078" providerId="LiveId" clId="{B94D7D89-BC3D-4FBB-AF12-640EC574060D}" dt="2020-03-21T06:56:33.371" v="3741" actId="20577"/>
        <pc:sldMkLst>
          <pc:docMk/>
          <pc:sldMk cId="639206946" sldId="609"/>
        </pc:sldMkLst>
        <pc:spChg chg="add del mod">
          <ac:chgData name="Jeff Nguyen" userId="e214374affcf6078" providerId="LiveId" clId="{B94D7D89-BC3D-4FBB-AF12-640EC574060D}" dt="2020-03-21T06:54:28.894" v="3707"/>
          <ac:spMkLst>
            <pc:docMk/>
            <pc:sldMk cId="639206946" sldId="609"/>
            <ac:spMk id="4" creationId="{0F1F714D-F907-49EF-92C2-EA674E9827C5}"/>
          </ac:spMkLst>
        </pc:spChg>
        <pc:spChg chg="mod">
          <ac:chgData name="Jeff Nguyen" userId="e214374affcf6078" providerId="LiveId" clId="{B94D7D89-BC3D-4FBB-AF12-640EC574060D}" dt="2020-03-21T06:54:17.441" v="3704" actId="1038"/>
          <ac:spMkLst>
            <pc:docMk/>
            <pc:sldMk cId="639206946" sldId="609"/>
            <ac:spMk id="6" creationId="{5EE670F9-63B2-4A30-82F1-A21CB25126C9}"/>
          </ac:spMkLst>
        </pc:spChg>
        <pc:spChg chg="mod">
          <ac:chgData name="Jeff Nguyen" userId="e214374affcf6078" providerId="LiveId" clId="{B94D7D89-BC3D-4FBB-AF12-640EC574060D}" dt="2020-03-21T06:54:17.441" v="3704" actId="1038"/>
          <ac:spMkLst>
            <pc:docMk/>
            <pc:sldMk cId="639206946" sldId="609"/>
            <ac:spMk id="8" creationId="{00FCA8AF-A1AF-4C36-BBAB-977C4EC38E30}"/>
          </ac:spMkLst>
        </pc:spChg>
        <pc:spChg chg="mod">
          <ac:chgData name="Jeff Nguyen" userId="e214374affcf6078" providerId="LiveId" clId="{B94D7D89-BC3D-4FBB-AF12-640EC574060D}" dt="2020-03-21T06:56:33.371" v="3741" actId="20577"/>
          <ac:spMkLst>
            <pc:docMk/>
            <pc:sldMk cId="639206946" sldId="609"/>
            <ac:spMk id="9" creationId="{61897D86-FAD5-46ED-9675-9F4D2E6D682A}"/>
          </ac:spMkLst>
        </pc:spChg>
        <pc:spChg chg="mod">
          <ac:chgData name="Jeff Nguyen" userId="e214374affcf6078" providerId="LiveId" clId="{B94D7D89-BC3D-4FBB-AF12-640EC574060D}" dt="2020-03-21T06:54:17.441" v="3704" actId="1038"/>
          <ac:spMkLst>
            <pc:docMk/>
            <pc:sldMk cId="639206946" sldId="609"/>
            <ac:spMk id="11" creationId="{7012AC7F-52F1-4F2E-A16B-723F2EA1012D}"/>
          </ac:spMkLst>
        </pc:spChg>
        <pc:picChg chg="del">
          <ac:chgData name="Jeff Nguyen" userId="e214374affcf6078" providerId="LiveId" clId="{B94D7D89-BC3D-4FBB-AF12-640EC574060D}" dt="2020-03-21T06:53:42.827" v="3625" actId="478"/>
          <ac:picMkLst>
            <pc:docMk/>
            <pc:sldMk cId="639206946" sldId="609"/>
            <ac:picMk id="10" creationId="{F6B89575-7757-4C89-8909-BE204D38A059}"/>
          </ac:picMkLst>
        </pc:picChg>
        <pc:picChg chg="add mod">
          <ac:chgData name="Jeff Nguyen" userId="e214374affcf6078" providerId="LiveId" clId="{B94D7D89-BC3D-4FBB-AF12-640EC574060D}" dt="2020-03-21T06:54:58.108" v="3712" actId="1440"/>
          <ac:picMkLst>
            <pc:docMk/>
            <pc:sldMk cId="639206946" sldId="609"/>
            <ac:picMk id="12" creationId="{6277675D-EF7A-4281-983A-993972F3D502}"/>
          </ac:picMkLst>
        </pc:picChg>
      </pc:sldChg>
      <pc:sldChg chg="addSp delSp modSp mod">
        <pc:chgData name="Jeff Nguyen" userId="e214374affcf6078" providerId="LiveId" clId="{B94D7D89-BC3D-4FBB-AF12-640EC574060D}" dt="2020-03-21T07:05:04.360" v="3898" actId="1037"/>
        <pc:sldMkLst>
          <pc:docMk/>
          <pc:sldMk cId="2301350125" sldId="610"/>
        </pc:sldMkLst>
        <pc:spChg chg="mod">
          <ac:chgData name="Jeff Nguyen" userId="e214374affcf6078" providerId="LiveId" clId="{B94D7D89-BC3D-4FBB-AF12-640EC574060D}" dt="2020-03-21T06:59:55.060" v="3769" actId="20577"/>
          <ac:spMkLst>
            <pc:docMk/>
            <pc:sldMk cId="2301350125" sldId="610"/>
            <ac:spMk id="2" creationId="{5B931770-76C9-F749-9B7D-08A4A1F13896}"/>
          </ac:spMkLst>
        </pc:spChg>
        <pc:spChg chg="del mod">
          <ac:chgData name="Jeff Nguyen" userId="e214374affcf6078" providerId="LiveId" clId="{B94D7D89-BC3D-4FBB-AF12-640EC574060D}" dt="2020-03-21T07:01:22.685" v="3865" actId="478"/>
          <ac:spMkLst>
            <pc:docMk/>
            <pc:sldMk cId="2301350125" sldId="610"/>
            <ac:spMk id="22" creationId="{D408EBB5-8E36-4986-833F-FEF2D86F3F9D}"/>
          </ac:spMkLst>
        </pc:spChg>
        <pc:spChg chg="mod">
          <ac:chgData name="Jeff Nguyen" userId="e214374affcf6078" providerId="LiveId" clId="{B94D7D89-BC3D-4FBB-AF12-640EC574060D}" dt="2020-03-21T07:05:04.360" v="3898" actId="1037"/>
          <ac:spMkLst>
            <pc:docMk/>
            <pc:sldMk cId="2301350125" sldId="610"/>
            <ac:spMk id="30" creationId="{43A13C87-2B73-4493-9185-1D2D5B834571}"/>
          </ac:spMkLst>
        </pc:spChg>
        <pc:spChg chg="mod">
          <ac:chgData name="Jeff Nguyen" userId="e214374affcf6078" providerId="LiveId" clId="{B94D7D89-BC3D-4FBB-AF12-640EC574060D}" dt="2020-03-21T07:05:04.360" v="3898" actId="1037"/>
          <ac:spMkLst>
            <pc:docMk/>
            <pc:sldMk cId="2301350125" sldId="610"/>
            <ac:spMk id="31" creationId="{781EAA0D-ECA2-42B0-8DB9-97F33B55C9FE}"/>
          </ac:spMkLst>
        </pc:spChg>
        <pc:spChg chg="mod">
          <ac:chgData name="Jeff Nguyen" userId="e214374affcf6078" providerId="LiveId" clId="{B94D7D89-BC3D-4FBB-AF12-640EC574060D}" dt="2020-03-21T07:05:04.360" v="3898" actId="1037"/>
          <ac:spMkLst>
            <pc:docMk/>
            <pc:sldMk cId="2301350125" sldId="610"/>
            <ac:spMk id="33" creationId="{EC2EA415-AFEF-434C-A691-8BCD28411A91}"/>
          </ac:spMkLst>
        </pc:spChg>
        <pc:picChg chg="del">
          <ac:chgData name="Jeff Nguyen" userId="e214374affcf6078" providerId="LiveId" clId="{B94D7D89-BC3D-4FBB-AF12-640EC574060D}" dt="2020-03-21T07:03:16.095" v="3869" actId="478"/>
          <ac:picMkLst>
            <pc:docMk/>
            <pc:sldMk cId="2301350125" sldId="610"/>
            <ac:picMk id="4" creationId="{396C3828-42E6-41FF-B176-5EB81CF5EC90}"/>
          </ac:picMkLst>
        </pc:picChg>
        <pc:picChg chg="add mod">
          <ac:chgData name="Jeff Nguyen" userId="e214374affcf6078" providerId="LiveId" clId="{B94D7D89-BC3D-4FBB-AF12-640EC574060D}" dt="2020-03-21T07:05:04.360" v="3898" actId="1037"/>
          <ac:picMkLst>
            <pc:docMk/>
            <pc:sldMk cId="2301350125" sldId="610"/>
            <ac:picMk id="5" creationId="{F7F1469F-5A6E-49E0-83BD-8A976EF1D9F4}"/>
          </ac:picMkLst>
        </pc:picChg>
        <pc:picChg chg="add mod">
          <ac:chgData name="Jeff Nguyen" userId="e214374affcf6078" providerId="LiveId" clId="{B94D7D89-BC3D-4FBB-AF12-640EC574060D}" dt="2020-03-21T07:05:04.360" v="3898" actId="1037"/>
          <ac:picMkLst>
            <pc:docMk/>
            <pc:sldMk cId="2301350125" sldId="610"/>
            <ac:picMk id="7" creationId="{FA93B6E1-48AF-46EC-A497-91883B25B0FD}"/>
          </ac:picMkLst>
        </pc:picChg>
        <pc:picChg chg="add mod">
          <ac:chgData name="Jeff Nguyen" userId="e214374affcf6078" providerId="LiveId" clId="{B94D7D89-BC3D-4FBB-AF12-640EC574060D}" dt="2020-03-21T07:05:04.360" v="3898" actId="1037"/>
          <ac:picMkLst>
            <pc:docMk/>
            <pc:sldMk cId="2301350125" sldId="610"/>
            <ac:picMk id="9" creationId="{7F54A336-D21F-4888-A55B-E8B33E86FBFA}"/>
          </ac:picMkLst>
        </pc:picChg>
        <pc:picChg chg="del">
          <ac:chgData name="Jeff Nguyen" userId="e214374affcf6078" providerId="LiveId" clId="{B94D7D89-BC3D-4FBB-AF12-640EC574060D}" dt="2020-03-21T07:01:20.669" v="3863" actId="478"/>
          <ac:picMkLst>
            <pc:docMk/>
            <pc:sldMk cId="2301350125" sldId="610"/>
            <ac:picMk id="14" creationId="{F7F08B28-F931-48DC-9082-7DC01F383C41}"/>
          </ac:picMkLst>
        </pc:picChg>
        <pc:picChg chg="del">
          <ac:chgData name="Jeff Nguyen" userId="e214374affcf6078" providerId="LiveId" clId="{B94D7D89-BC3D-4FBB-AF12-640EC574060D}" dt="2020-03-21T07:00:20.389" v="3773" actId="478"/>
          <ac:picMkLst>
            <pc:docMk/>
            <pc:sldMk cId="2301350125" sldId="610"/>
            <ac:picMk id="16" creationId="{14F18DF2-38B0-4CD1-B964-DB64968836BA}"/>
          </ac:picMkLst>
        </pc:picChg>
        <pc:picChg chg="del">
          <ac:chgData name="Jeff Nguyen" userId="e214374affcf6078" providerId="LiveId" clId="{B94D7D89-BC3D-4FBB-AF12-640EC574060D}" dt="2020-03-21T07:04:11.599" v="3876" actId="478"/>
          <ac:picMkLst>
            <pc:docMk/>
            <pc:sldMk cId="2301350125" sldId="610"/>
            <ac:picMk id="18" creationId="{08B526E1-E252-4DAF-BEDF-5D1DF447F12E}"/>
          </ac:picMkLst>
        </pc:picChg>
      </pc:sldChg>
      <pc:sldChg chg="addSp delSp modSp add mod">
        <pc:chgData name="Jeff Nguyen" userId="e214374affcf6078" providerId="LiveId" clId="{B94D7D89-BC3D-4FBB-AF12-640EC574060D}" dt="2020-03-21T17:36:31.735" v="5701" actId="1076"/>
        <pc:sldMkLst>
          <pc:docMk/>
          <pc:sldMk cId="1571913499" sldId="611"/>
        </pc:sldMkLst>
        <pc:spChg chg="mod">
          <ac:chgData name="Jeff Nguyen" userId="e214374affcf6078" providerId="LiveId" clId="{B94D7D89-BC3D-4FBB-AF12-640EC574060D}" dt="2020-03-21T07:21:19.809" v="4598" actId="20577"/>
          <ac:spMkLst>
            <pc:docMk/>
            <pc:sldMk cId="1571913499" sldId="611"/>
            <ac:spMk id="2" creationId="{35AF407F-225A-4172-B3D9-88A68FDB32F8}"/>
          </ac:spMkLst>
        </pc:spChg>
        <pc:spChg chg="del mod">
          <ac:chgData name="Jeff Nguyen" userId="e214374affcf6078" providerId="LiveId" clId="{B94D7D89-BC3D-4FBB-AF12-640EC574060D}" dt="2020-03-21T17:31:08.125" v="5511" actId="478"/>
          <ac:spMkLst>
            <pc:docMk/>
            <pc:sldMk cId="1571913499" sldId="611"/>
            <ac:spMk id="3" creationId="{941E60D4-1B06-4914-886F-02006FD8E4E5}"/>
          </ac:spMkLst>
        </pc:spChg>
        <pc:spChg chg="add mod">
          <ac:chgData name="Jeff Nguyen" userId="e214374affcf6078" providerId="LiveId" clId="{B94D7D89-BC3D-4FBB-AF12-640EC574060D}" dt="2020-03-21T17:36:31.735" v="5701" actId="1076"/>
          <ac:spMkLst>
            <pc:docMk/>
            <pc:sldMk cId="1571913499" sldId="611"/>
            <ac:spMk id="5" creationId="{BE7A8CB2-192E-4525-8763-FC5AB9C2D432}"/>
          </ac:spMkLst>
        </pc:spChg>
        <pc:graphicFrameChg chg="add mod modGraphic">
          <ac:chgData name="Jeff Nguyen" userId="e214374affcf6078" providerId="LiveId" clId="{B94D7D89-BC3D-4FBB-AF12-640EC574060D}" dt="2020-03-21T17:36:22.047" v="5700" actId="1076"/>
          <ac:graphicFrameMkLst>
            <pc:docMk/>
            <pc:sldMk cId="1571913499" sldId="611"/>
            <ac:graphicFrameMk id="4" creationId="{3A315912-E693-4369-A3C8-9B67BF129049}"/>
          </ac:graphicFrameMkLst>
        </pc:graphicFrameChg>
      </pc:sldChg>
      <pc:sldChg chg="addSp delSp modSp add mod">
        <pc:chgData name="Jeff Nguyen" userId="e214374affcf6078" providerId="LiveId" clId="{B94D7D89-BC3D-4FBB-AF12-640EC574060D}" dt="2020-03-21T17:34:41.198" v="5697" actId="1076"/>
        <pc:sldMkLst>
          <pc:docMk/>
          <pc:sldMk cId="3706556744" sldId="612"/>
        </pc:sldMkLst>
        <pc:spChg chg="del">
          <ac:chgData name="Jeff Nguyen" userId="e214374affcf6078" providerId="LiveId" clId="{B94D7D89-BC3D-4FBB-AF12-640EC574060D}" dt="2020-03-21T16:55:31.279" v="4780"/>
          <ac:spMkLst>
            <pc:docMk/>
            <pc:sldMk cId="3706556744" sldId="612"/>
            <ac:spMk id="2" creationId="{B6E01262-0E95-4D4C-892C-48F6579617E0}"/>
          </ac:spMkLst>
        </pc:spChg>
        <pc:spChg chg="del">
          <ac:chgData name="Jeff Nguyen" userId="e214374affcf6078" providerId="LiveId" clId="{B94D7D89-BC3D-4FBB-AF12-640EC574060D}" dt="2020-03-21T16:55:31.279" v="4780"/>
          <ac:spMkLst>
            <pc:docMk/>
            <pc:sldMk cId="3706556744" sldId="612"/>
            <ac:spMk id="3" creationId="{E412E80D-2783-4777-983A-453051EAE5B1}"/>
          </ac:spMkLst>
        </pc:spChg>
        <pc:spChg chg="add del mod">
          <ac:chgData name="Jeff Nguyen" userId="e214374affcf6078" providerId="LiveId" clId="{B94D7D89-BC3D-4FBB-AF12-640EC574060D}" dt="2020-03-21T16:55:39.338" v="4781"/>
          <ac:spMkLst>
            <pc:docMk/>
            <pc:sldMk cId="3706556744" sldId="612"/>
            <ac:spMk id="4" creationId="{401CCF60-986E-467C-BAC9-7489ADA04B94}"/>
          </ac:spMkLst>
        </pc:spChg>
        <pc:spChg chg="add del mod">
          <ac:chgData name="Jeff Nguyen" userId="e214374affcf6078" providerId="LiveId" clId="{B94D7D89-BC3D-4FBB-AF12-640EC574060D}" dt="2020-03-21T16:55:39.338" v="4781"/>
          <ac:spMkLst>
            <pc:docMk/>
            <pc:sldMk cId="3706556744" sldId="612"/>
            <ac:spMk id="5" creationId="{ABA27F0F-6740-472F-807F-B2E934F352B3}"/>
          </ac:spMkLst>
        </pc:spChg>
        <pc:spChg chg="add del mod">
          <ac:chgData name="Jeff Nguyen" userId="e214374affcf6078" providerId="LiveId" clId="{B94D7D89-BC3D-4FBB-AF12-640EC574060D}" dt="2020-03-21T16:55:39.338" v="4781"/>
          <ac:spMkLst>
            <pc:docMk/>
            <pc:sldMk cId="3706556744" sldId="612"/>
            <ac:spMk id="6" creationId="{7B224E46-546D-4E30-9EEB-7E1C33CBD0F8}"/>
          </ac:spMkLst>
        </pc:spChg>
        <pc:spChg chg="add mod">
          <ac:chgData name="Jeff Nguyen" userId="e214374affcf6078" providerId="LiveId" clId="{B94D7D89-BC3D-4FBB-AF12-640EC574060D}" dt="2020-03-21T17:02:17.022" v="4860" actId="20577"/>
          <ac:spMkLst>
            <pc:docMk/>
            <pc:sldMk cId="3706556744" sldId="612"/>
            <ac:spMk id="7" creationId="{580966E0-B910-493A-A936-DE1F47F53A14}"/>
          </ac:spMkLst>
        </pc:spChg>
        <pc:spChg chg="add mod">
          <ac:chgData name="Jeff Nguyen" userId="e214374affcf6078" providerId="LiveId" clId="{B94D7D89-BC3D-4FBB-AF12-640EC574060D}" dt="2020-03-21T17:11:10.866" v="5226" actId="1037"/>
          <ac:spMkLst>
            <pc:docMk/>
            <pc:sldMk cId="3706556744" sldId="612"/>
            <ac:spMk id="8" creationId="{112BCD89-A140-49A7-BABD-61C56AFABDE6}"/>
          </ac:spMkLst>
        </pc:spChg>
        <pc:spChg chg="add del mod">
          <ac:chgData name="Jeff Nguyen" userId="e214374affcf6078" providerId="LiveId" clId="{B94D7D89-BC3D-4FBB-AF12-640EC574060D}" dt="2020-03-21T17:05:06.677" v="4925" actId="931"/>
          <ac:spMkLst>
            <pc:docMk/>
            <pc:sldMk cId="3706556744" sldId="612"/>
            <ac:spMk id="9" creationId="{EBD552BC-4AA8-48A3-A02F-B00A4386B98E}"/>
          </ac:spMkLst>
        </pc:spChg>
        <pc:spChg chg="add mod">
          <ac:chgData name="Jeff Nguyen" userId="e214374affcf6078" providerId="LiveId" clId="{B94D7D89-BC3D-4FBB-AF12-640EC574060D}" dt="2020-03-21T17:34:36.624" v="5696" actId="14100"/>
          <ac:spMkLst>
            <pc:docMk/>
            <pc:sldMk cId="3706556744" sldId="612"/>
            <ac:spMk id="10" creationId="{9EF8D5B9-3480-41D9-8A49-67AA2934B4F5}"/>
          </ac:spMkLst>
        </pc:spChg>
        <pc:spChg chg="add del mod">
          <ac:chgData name="Jeff Nguyen" userId="e214374affcf6078" providerId="LiveId" clId="{B94D7D89-BC3D-4FBB-AF12-640EC574060D}" dt="2020-03-21T17:06:06.112" v="4989" actId="931"/>
          <ac:spMkLst>
            <pc:docMk/>
            <pc:sldMk cId="3706556744" sldId="612"/>
            <ac:spMk id="11" creationId="{1DBDA5D1-21A0-43AE-80AE-6CEBA3408D3D}"/>
          </ac:spMkLst>
        </pc:spChg>
        <pc:spChg chg="add mod">
          <ac:chgData name="Jeff Nguyen" userId="e214374affcf6078" providerId="LiveId" clId="{B94D7D89-BC3D-4FBB-AF12-640EC574060D}" dt="2020-03-21T17:11:21.922" v="5229" actId="1036"/>
          <ac:spMkLst>
            <pc:docMk/>
            <pc:sldMk cId="3706556744" sldId="612"/>
            <ac:spMk id="14" creationId="{F6F9ABAA-7BD1-468A-96C3-D4FE556ABF71}"/>
          </ac:spMkLst>
        </pc:spChg>
        <pc:spChg chg="add del mod">
          <ac:chgData name="Jeff Nguyen" userId="e214374affcf6078" providerId="LiveId" clId="{B94D7D89-BC3D-4FBB-AF12-640EC574060D}" dt="2020-03-21T17:08:20.875" v="5170" actId="931"/>
          <ac:spMkLst>
            <pc:docMk/>
            <pc:sldMk cId="3706556744" sldId="612"/>
            <ac:spMk id="18" creationId="{E2A842A1-283E-4D6E-8497-E5EE5A60DD5B}"/>
          </ac:spMkLst>
        </pc:spChg>
        <pc:spChg chg="add del">
          <ac:chgData name="Jeff Nguyen" userId="e214374affcf6078" providerId="LiveId" clId="{B94D7D89-BC3D-4FBB-AF12-640EC574060D}" dt="2020-03-21T17:09:06.755" v="5181"/>
          <ac:spMkLst>
            <pc:docMk/>
            <pc:sldMk cId="3706556744" sldId="612"/>
            <ac:spMk id="22" creationId="{16098C53-8117-4FD8-ADD5-3B442538210C}"/>
          </ac:spMkLst>
        </pc:spChg>
        <pc:spChg chg="add mod">
          <ac:chgData name="Jeff Nguyen" userId="e214374affcf6078" providerId="LiveId" clId="{B94D7D89-BC3D-4FBB-AF12-640EC574060D}" dt="2020-03-21T17:11:21.922" v="5229" actId="1036"/>
          <ac:spMkLst>
            <pc:docMk/>
            <pc:sldMk cId="3706556744" sldId="612"/>
            <ac:spMk id="23" creationId="{D7BAA25A-D92F-49E1-B9BB-F3B42E9B9296}"/>
          </ac:spMkLst>
        </pc:spChg>
        <pc:picChg chg="add mod">
          <ac:chgData name="Jeff Nguyen" userId="e214374affcf6078" providerId="LiveId" clId="{B94D7D89-BC3D-4FBB-AF12-640EC574060D}" dt="2020-03-21T17:11:10.866" v="5226" actId="1037"/>
          <ac:picMkLst>
            <pc:docMk/>
            <pc:sldMk cId="3706556744" sldId="612"/>
            <ac:picMk id="13" creationId="{C2C72000-A3ED-4D15-A859-94E8C2581C45}"/>
          </ac:picMkLst>
        </pc:picChg>
        <pc:picChg chg="add del mod">
          <ac:chgData name="Jeff Nguyen" userId="e214374affcf6078" providerId="LiveId" clId="{B94D7D89-BC3D-4FBB-AF12-640EC574060D}" dt="2020-03-21T17:06:09.613" v="4991" actId="21"/>
          <ac:picMkLst>
            <pc:docMk/>
            <pc:sldMk cId="3706556744" sldId="612"/>
            <ac:picMk id="16" creationId="{90EB371D-FD4A-4CBD-8E80-C64892FFECBA}"/>
          </ac:picMkLst>
        </pc:picChg>
        <pc:picChg chg="add mod">
          <ac:chgData name="Jeff Nguyen" userId="e214374affcf6078" providerId="LiveId" clId="{B94D7D89-BC3D-4FBB-AF12-640EC574060D}" dt="2020-03-21T17:11:21.922" v="5229" actId="1036"/>
          <ac:picMkLst>
            <pc:docMk/>
            <pc:sldMk cId="3706556744" sldId="612"/>
            <ac:picMk id="19" creationId="{CDC1CF03-2E72-4079-AA5F-9269161319ED}"/>
          </ac:picMkLst>
        </pc:picChg>
        <pc:picChg chg="add mod">
          <ac:chgData name="Jeff Nguyen" userId="e214374affcf6078" providerId="LiveId" clId="{B94D7D89-BC3D-4FBB-AF12-640EC574060D}" dt="2020-03-21T17:34:41.198" v="5697" actId="1076"/>
          <ac:picMkLst>
            <pc:docMk/>
            <pc:sldMk cId="3706556744" sldId="612"/>
            <ac:picMk id="21" creationId="{837E7C69-9A77-4899-8F4B-00A299DFD7A2}"/>
          </ac:picMkLst>
        </pc:picChg>
        <pc:picChg chg="add mod">
          <ac:chgData name="Jeff Nguyen" userId="e214374affcf6078" providerId="LiveId" clId="{B94D7D89-BC3D-4FBB-AF12-640EC574060D}" dt="2020-03-21T17:11:21.922" v="5229" actId="1036"/>
          <ac:picMkLst>
            <pc:docMk/>
            <pc:sldMk cId="3706556744" sldId="612"/>
            <ac:picMk id="25" creationId="{89E36B51-A543-4471-96D1-23296493FA13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1T01:55:39.833" idx="1">
    <p:pos x="10" y="10"/>
    <p:text>Will remove some bullets, or move to talking track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46708-5236-45EB-B3C0-B1DB1B8B9C97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C359D-B7CE-4A83-9D71-C7C736AE2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83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Morning and thank you for allowing my teammate Jeff Nguyen and myself perform this analysis and forecasting for your investment portfolio.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15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can be difficult selecting a stock that is predictable and profitable for a new investor.  Our goal is to show how our models can help you select an affordable, performant stock.  </a:t>
            </a:r>
          </a:p>
          <a:p>
            <a:endParaRPr lang="en-US" dirty="0"/>
          </a:p>
          <a:p>
            <a:r>
              <a:rPr lang="en-US" dirty="0"/>
              <a:t>We’re going to cover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data used to generate the models</a:t>
            </a:r>
          </a:p>
          <a:p>
            <a:pPr marL="171450" indent="-171450">
              <a:buFontTx/>
              <a:buChar char="-"/>
            </a:pPr>
            <a:r>
              <a:rPr lang="en-US" dirty="0"/>
              <a:t>Model Type and Properties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Candidate models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next steps</a:t>
            </a:r>
          </a:p>
          <a:p>
            <a:endParaRPr lang="en-US" dirty="0"/>
          </a:p>
          <a:p>
            <a:r>
              <a:rPr lang="en-US" dirty="0"/>
              <a:t>Before we get into the models, lets go over the data we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42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provide you with the models we will present today, we collected and analyzed 3,202 stocks publicly traded on the NASDAQ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100-day daily time period between May 30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October 30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2019.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selected this time range for its distance from volatile biological and political disruption.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Given this data we had a few model types to choose from -&gt;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11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intended, we were able to identify a stock that we estimated would perform well using a Signal-Plus-Noise model as well as an ARIMA model.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we fit the trading prices over time in a linear model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measured it with Cochrane-Orcutt to confirm that the signal is deterministic and not a random trend.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we tested the residuals of the linear model with the Ljung-Box test to confirm there is not enough evidence to consider the residuals to be serially correlated.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we were able to forecast using the Signal-Plus-Noise model below: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71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model we fit was a ARIMA(5,1,0). 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identified using the factor table that the data contains a significant (1-B) factor as (1-0.9956B). 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building an over-fit table, there was an additional factor close to (1-2B-B^2), but the absolute reciprocal was lower than we felt warranted more than one differencing. 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applying the (1-B) difference, we were able to estimate a model the stationary residuals using an AR(5). 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applied the estimated coefficients of that with a first difference to the original data and forecasted using the model below: 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(1-B) is ,multiplied out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(1-B)(1-0.12269667B+0.11827203B^2+0.14543411B^3+0.25874556B^4-0.02916165B^5)*(X_t + 38.53802)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83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 you for your time today. For the next phase of our analysis, we will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a vector autoregressive (VAR)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 network model.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identify the best forecasting method for this stock.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Eventually, we will provide you a model and modelling framework that will be repeatable – with variation – for many similar stocks.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82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3C99-700B-4438-ABD5-1133F6AC2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A5ABD-AADB-45D0-B064-7926BD744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79944-20A4-4290-8F3C-2DD9B8A6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19308-76AF-4B54-8506-B03D3949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CAC2D-C9E1-4558-8DCE-EDD3EC0E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C62AA3-1D21-4324-A662-F148648192A0}"/>
              </a:ext>
            </a:extLst>
          </p:cNvPr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njones\Dropbox (2U)\Work\Designing Slides\SMU\Design Brief\logo\logo_datasci_SMU.png">
            <a:extLst>
              <a:ext uri="{FF2B5EF4-FFF2-40B4-BE49-F238E27FC236}">
                <a16:creationId xmlns:a16="http://schemas.microsoft.com/office/drawing/2014/main" id="{3AE5E602-45DD-41AF-A5AE-5B60603FE5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372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2E2A-B5CA-42B4-BF42-DC337064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97549-3E35-46D3-8E19-14B57BC0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2B248-1A85-4FFE-8A2D-FC080CB6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12DB7-FDB3-446D-AD35-5BAD38B7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84FAD-99F7-4AE0-BA7D-0091A660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E47137-8587-46AF-9FD1-E3C0CBF87382}"/>
              </a:ext>
            </a:extLst>
          </p:cNvPr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58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A7B2-5DCA-4838-895A-842DDB1A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59FE1-0C55-447D-B6C7-9D1F874F5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7C85C-1BF1-4950-B43A-59AD5269A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F2E04-3CB8-4938-AF27-5931DF06D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CBD6E-211B-4A03-AF4D-6181280D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26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F13E-51F4-4B90-8092-1994733A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2BCDD-C476-4DA0-973D-B2CAB9467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05961-7FE0-4A2E-86ED-2FE8BE9AA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BD408-AF47-4882-97A4-F63E724B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93D62-073D-4844-8649-2A5910B1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AB4B2-7B06-4F2F-AA1F-0B481AA8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30423A-8A35-4D2F-859E-5DF2142AEB4D}"/>
              </a:ext>
            </a:extLst>
          </p:cNvPr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917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F659-6DA8-409E-8B64-1F77EF856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8C77B-FE05-48CC-9BDF-0D5BF396C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F2205-FC3B-4060-80E0-DA742A0BA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4CA06-C864-46EF-B8F0-236C8E63C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CA3E9-B83C-400E-A4F9-1F7E0FE1A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6B7495-F980-4E4F-A1AA-BEA448EB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41ABE2-6179-4E88-B875-6A3C6A0C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D045FA-1884-4059-9051-E53A8607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4E4AE4-42BB-4247-9A9A-B642E6994745}"/>
              </a:ext>
            </a:extLst>
          </p:cNvPr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754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B8E5-A929-4F2E-87F8-B1BF4055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4D636-CFD1-408F-BB1C-F8F56960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B00F6-1555-48FA-80AB-DFFE7122B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C2D28-2E3C-4475-922E-9E6E3F7B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45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33503-9E53-412D-B439-820FCB96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1269A-6A46-4710-9D0E-82E244722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E1E59-5C51-42CE-A8C0-83A6ECA7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C:\Users\njones\Dropbox (2U)\Work\Designing Slides\SMU\Design Brief\logo\logo_datasci_SMU.png">
            <a:extLst>
              <a:ext uri="{FF2B5EF4-FFF2-40B4-BE49-F238E27FC236}">
                <a16:creationId xmlns:a16="http://schemas.microsoft.com/office/drawing/2014/main" id="{CAB93218-3890-43BA-AC23-AD4892919D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333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3BD60-4815-46DA-A10F-BC3CEC30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465B9-7198-4E83-BE88-50835B2C5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2147F-9934-4613-B8FD-60859FC5F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D8999-2373-432C-A3F1-9DD32894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C47CF-EFEC-4439-BAAF-E5E5F16B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D92CB-45E7-4B48-BBBC-02927AA8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5321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15001-53DE-4A30-998C-24CBE25E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2169E9-E64D-48A6-AA98-7101F22F3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77A60-F242-4108-9478-EB9DF7BA2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B6853-EBC4-4762-9AA2-AE81A41E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2A058-73DA-4FDD-AC4A-4915D297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7569D-CD12-4DBC-9165-688CD7CD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7691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A5C66-BD54-4A52-AF54-2608618B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9D13B-2CE3-439F-8A73-2189BC181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0E91A-0699-4658-99EF-C95E38F1A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F090-EE59-46FD-B1FE-AB64D31AE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C4754-AD1B-4E50-BF97-709F2F972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96250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5E064C-BB38-4CB8-B44D-6D8A27B86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DCB24-0599-415D-92BA-60F26AC5C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36383-1701-4F8A-9085-1738E079A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40648-90BE-4647-8C47-20DB553B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B9881-7621-4848-8B79-4DACBFAC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3073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42255-984A-411B-8206-B6A43FF67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234EA-EB5E-4A6A-90BD-9C1FE1FD8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66B8B-C053-4C75-9465-DD9D0ADE4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B3CA5-5A6A-4F13-B96F-BC135ED97234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E2A8D-E1E3-4EC8-A675-F4B69202A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26CB0-E05A-4E9B-BDDD-2DDD382CE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0AD535-A34F-4B45-A2C9-B967B1057F6C}"/>
              </a:ext>
            </a:extLst>
          </p:cNvPr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CA9BB1-D63A-4E13-9B3D-57C9E8B4D423}"/>
              </a:ext>
            </a:extLst>
          </p:cNvPr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9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tmp"/><Relationship Id="rId5" Type="http://schemas.openxmlformats.org/officeDocument/2006/relationships/image" Target="../media/image22.tmp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987" y="1828800"/>
            <a:ext cx="8458200" cy="90054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Predicting Affordable and Performant Stocks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15287" y="2885096"/>
            <a:ext cx="8229600" cy="1752600"/>
          </a:xfrm>
        </p:spPr>
        <p:txBody>
          <a:bodyPr/>
          <a:lstStyle/>
          <a:p>
            <a:r>
              <a:rPr lang="en-US" sz="3000" dirty="0"/>
              <a:t>Paul Adams &amp; Jeff Nguyen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216783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Executive Summary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A13C87-2B73-4493-9185-1D2D5B834571}"/>
              </a:ext>
            </a:extLst>
          </p:cNvPr>
          <p:cNvSpPr txBox="1"/>
          <p:nvPr/>
        </p:nvSpPr>
        <p:spPr>
          <a:xfrm>
            <a:off x="2407171" y="2279926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the Data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1EAA0D-ECA2-42B0-8DB9-97F33B55C9FE}"/>
              </a:ext>
            </a:extLst>
          </p:cNvPr>
          <p:cNvSpPr txBox="1"/>
          <p:nvPr/>
        </p:nvSpPr>
        <p:spPr>
          <a:xfrm>
            <a:off x="2416789" y="3059668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Type and Properties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2EA415-AFEF-434C-A691-8BCD28411A91}"/>
              </a:ext>
            </a:extLst>
          </p:cNvPr>
          <p:cNvSpPr txBox="1"/>
          <p:nvPr/>
        </p:nvSpPr>
        <p:spPr>
          <a:xfrm>
            <a:off x="2416789" y="3913573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Candidate Models and Comparison</a:t>
            </a:r>
          </a:p>
        </p:txBody>
      </p:sp>
      <p:pic>
        <p:nvPicPr>
          <p:cNvPr id="4" name="Graphic 3" descr="Magnifying glass">
            <a:extLst>
              <a:ext uri="{FF2B5EF4-FFF2-40B4-BE49-F238E27FC236}">
                <a16:creationId xmlns:a16="http://schemas.microsoft.com/office/drawing/2014/main" id="{396C3828-42E6-41FF-B176-5EB81CF5E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1852" y="2190806"/>
            <a:ext cx="524656" cy="5246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408EBB5-8E36-4986-833F-FEF2D86F3F9D}"/>
              </a:ext>
            </a:extLst>
          </p:cNvPr>
          <p:cNvSpPr txBox="1"/>
          <p:nvPr/>
        </p:nvSpPr>
        <p:spPr>
          <a:xfrm>
            <a:off x="2416788" y="4768526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Steps</a:t>
            </a:r>
          </a:p>
        </p:txBody>
      </p:sp>
      <p:pic>
        <p:nvPicPr>
          <p:cNvPr id="14" name="Graphic 13" descr="End">
            <a:extLst>
              <a:ext uri="{FF2B5EF4-FFF2-40B4-BE49-F238E27FC236}">
                <a16:creationId xmlns:a16="http://schemas.microsoft.com/office/drawing/2014/main" id="{F7F08B28-F931-48DC-9082-7DC01F383C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66753" y="4690864"/>
            <a:ext cx="524656" cy="524656"/>
          </a:xfrm>
          <a:prstGeom prst="rect">
            <a:avLst/>
          </a:prstGeom>
        </p:spPr>
      </p:pic>
      <p:pic>
        <p:nvPicPr>
          <p:cNvPr id="16" name="Graphic 15" descr="Presentation with pie chart">
            <a:extLst>
              <a:ext uri="{FF2B5EF4-FFF2-40B4-BE49-F238E27FC236}">
                <a16:creationId xmlns:a16="http://schemas.microsoft.com/office/drawing/2014/main" id="{14F18DF2-38B0-4CD1-B964-DB64968836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71470" y="2980958"/>
            <a:ext cx="524656" cy="524656"/>
          </a:xfrm>
          <a:prstGeom prst="rect">
            <a:avLst/>
          </a:prstGeom>
        </p:spPr>
      </p:pic>
      <p:pic>
        <p:nvPicPr>
          <p:cNvPr id="18" name="Graphic 17" descr="Checklist RTL">
            <a:extLst>
              <a:ext uri="{FF2B5EF4-FFF2-40B4-BE49-F238E27FC236}">
                <a16:creationId xmlns:a16="http://schemas.microsoft.com/office/drawing/2014/main" id="{08B526E1-E252-4DAF-BEDF-5D1DF447F1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66661" y="3840854"/>
            <a:ext cx="514770" cy="51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9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B254F5-DC72-4562-8F86-48E0452A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3FB72-4BB4-4F02-99C6-4D6420A04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696" y="3445389"/>
            <a:ext cx="4722283" cy="1405005"/>
          </a:xfrm>
        </p:spPr>
        <p:txBody>
          <a:bodyPr>
            <a:normAutofit/>
          </a:bodyPr>
          <a:lstStyle/>
          <a:p>
            <a:r>
              <a:rPr lang="en-US" sz="1800" b="1" dirty="0"/>
              <a:t>3202</a:t>
            </a:r>
            <a:r>
              <a:rPr lang="en-US" sz="1800" dirty="0"/>
              <a:t> publicly traded stocks from the NASDAQ </a:t>
            </a:r>
          </a:p>
          <a:p>
            <a:r>
              <a:rPr lang="en-US" sz="1800" dirty="0"/>
              <a:t>Time Frame: May 30</a:t>
            </a:r>
            <a:r>
              <a:rPr lang="en-US" sz="1800" baseline="30000" dirty="0"/>
              <a:t>th</a:t>
            </a:r>
            <a:r>
              <a:rPr lang="en-US" sz="1800" dirty="0"/>
              <a:t> and October 30</a:t>
            </a:r>
            <a:r>
              <a:rPr lang="en-US" sz="1800" baseline="30000" dirty="0"/>
              <a:t>th</a:t>
            </a:r>
            <a:r>
              <a:rPr lang="en-US" sz="1800" dirty="0"/>
              <a:t>, 2019</a:t>
            </a:r>
          </a:p>
          <a:p>
            <a:r>
              <a:rPr lang="en-US" sz="1800" dirty="0"/>
              <a:t>Preprocessing resulted in </a:t>
            </a:r>
            <a:r>
              <a:rPr lang="en-US" sz="1800" b="1" dirty="0"/>
              <a:t>7</a:t>
            </a:r>
            <a:r>
              <a:rPr lang="en-US" sz="1800" dirty="0"/>
              <a:t> Stocks that fit our model criteria</a:t>
            </a:r>
          </a:p>
          <a:p>
            <a:endParaRPr lang="en-US" sz="1200" dirty="0"/>
          </a:p>
        </p:txBody>
      </p:sp>
      <p:pic>
        <p:nvPicPr>
          <p:cNvPr id="7" name="Graphic 6" descr="Filter">
            <a:extLst>
              <a:ext uri="{FF2B5EF4-FFF2-40B4-BE49-F238E27FC236}">
                <a16:creationId xmlns:a16="http://schemas.microsoft.com/office/drawing/2014/main" id="{2CE85E56-D0C8-4C13-BC98-E286AF6B9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02184" y="3085100"/>
            <a:ext cx="2594220" cy="1897768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0488FF4-D98F-458D-9D44-65E2E0BC28E8}"/>
              </a:ext>
            </a:extLst>
          </p:cNvPr>
          <p:cNvSpPr txBox="1">
            <a:spLocks/>
          </p:cNvSpPr>
          <p:nvPr/>
        </p:nvSpPr>
        <p:spPr>
          <a:xfrm>
            <a:off x="584165" y="2560519"/>
            <a:ext cx="4722283" cy="88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Identify stocks that show positive, profitable trends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DAB8A6-09E9-4B41-AF1E-EF3621840919}"/>
              </a:ext>
            </a:extLst>
          </p:cNvPr>
          <p:cNvSpPr txBox="1"/>
          <p:nvPr/>
        </p:nvSpPr>
        <p:spPr>
          <a:xfrm rot="3933421">
            <a:off x="6597103" y="2939486"/>
            <a:ext cx="582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AMZN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662D91-4BF1-4CDB-887A-EAA3A1906B11}"/>
              </a:ext>
            </a:extLst>
          </p:cNvPr>
          <p:cNvSpPr txBox="1"/>
          <p:nvPr/>
        </p:nvSpPr>
        <p:spPr>
          <a:xfrm rot="18573154">
            <a:off x="7172970" y="2526504"/>
            <a:ext cx="582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IBM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B129DC-1A81-45AA-9234-5264D423F868}"/>
              </a:ext>
            </a:extLst>
          </p:cNvPr>
          <p:cNvSpPr txBox="1"/>
          <p:nvPr/>
        </p:nvSpPr>
        <p:spPr>
          <a:xfrm rot="746103">
            <a:off x="6335480" y="2520809"/>
            <a:ext cx="582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NVDA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5E523C-A88C-4153-94A4-DC6F685AE20B}"/>
              </a:ext>
            </a:extLst>
          </p:cNvPr>
          <p:cNvSpPr txBox="1"/>
          <p:nvPr/>
        </p:nvSpPr>
        <p:spPr>
          <a:xfrm rot="1743618">
            <a:off x="6094223" y="2913827"/>
            <a:ext cx="637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APPL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FDCA8-45CE-4C0E-AFB0-03DC9060B280}"/>
              </a:ext>
            </a:extLst>
          </p:cNvPr>
          <p:cNvSpPr txBox="1"/>
          <p:nvPr/>
        </p:nvSpPr>
        <p:spPr>
          <a:xfrm rot="18124263">
            <a:off x="7033635" y="2948291"/>
            <a:ext cx="582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LULU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F489E0-15EA-4B09-9CDC-C121253A18CD}"/>
              </a:ext>
            </a:extLst>
          </p:cNvPr>
          <p:cNvSpPr txBox="1"/>
          <p:nvPr/>
        </p:nvSpPr>
        <p:spPr>
          <a:xfrm rot="7602725">
            <a:off x="6484244" y="2212707"/>
            <a:ext cx="582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NFLX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BA92E8-D4F5-4209-9BD5-0DDE7EB6B89B}"/>
              </a:ext>
            </a:extLst>
          </p:cNvPr>
          <p:cNvSpPr txBox="1"/>
          <p:nvPr/>
        </p:nvSpPr>
        <p:spPr>
          <a:xfrm rot="353128">
            <a:off x="6853892" y="2358665"/>
            <a:ext cx="5825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NEO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81DA6C-65E1-410A-A62D-98348B5E99E2}"/>
              </a:ext>
            </a:extLst>
          </p:cNvPr>
          <p:cNvSpPr txBox="1"/>
          <p:nvPr/>
        </p:nvSpPr>
        <p:spPr>
          <a:xfrm rot="4188219">
            <a:off x="7322242" y="2987658"/>
            <a:ext cx="58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0714868-EDDE-4A16-A640-B9B688C2168C}"/>
              </a:ext>
            </a:extLst>
          </p:cNvPr>
          <p:cNvSpPr/>
          <p:nvPr/>
        </p:nvSpPr>
        <p:spPr>
          <a:xfrm rot="12984193">
            <a:off x="7044827" y="2125985"/>
            <a:ext cx="6328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ACGL</a:t>
            </a:r>
          </a:p>
        </p:txBody>
      </p:sp>
      <p:pic>
        <p:nvPicPr>
          <p:cNvPr id="35" name="Graphic 34" descr="Upward trend">
            <a:extLst>
              <a:ext uri="{FF2B5EF4-FFF2-40B4-BE49-F238E27FC236}">
                <a16:creationId xmlns:a16="http://schemas.microsoft.com/office/drawing/2014/main" id="{849DCB03-5C2F-47C8-825E-A0BACDAB37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32783" y="4859545"/>
            <a:ext cx="905791" cy="90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7B9A7-F1BA-40D8-AAD5-15C8D6C4F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Type and Properties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E670F9-63B2-4A30-82F1-A21CB2512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528" y="4017646"/>
            <a:ext cx="3868340" cy="627697"/>
          </a:xfrm>
        </p:spPr>
        <p:txBody>
          <a:bodyPr anchor="t">
            <a:no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Original Data Spectral Density and ACF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FCA8AF-A1AF-4C36-BBAB-977C4EC38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0528" y="1627347"/>
            <a:ext cx="3887391" cy="627697"/>
          </a:xfrm>
        </p:spPr>
        <p:txBody>
          <a:bodyPr anchor="t">
            <a:no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Non-Stationary Model Selected to Model Data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897D86-FAD5-46ED-9675-9F4D2E6D6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2910" y="2255044"/>
            <a:ext cx="3887391" cy="1316036"/>
          </a:xfrm>
        </p:spPr>
        <p:txBody>
          <a:bodyPr>
            <a:noAutofit/>
          </a:bodyPr>
          <a:lstStyle/>
          <a:p>
            <a:r>
              <a:rPr lang="en-US" sz="1400" dirty="0"/>
              <a:t>Data was selected for the model through the preprocessing phase</a:t>
            </a:r>
          </a:p>
          <a:p>
            <a:r>
              <a:rPr lang="en-US" sz="1400" dirty="0"/>
              <a:t>Each stock was iteratively processed through a linear model</a:t>
            </a:r>
          </a:p>
          <a:p>
            <a:r>
              <a:rPr lang="en-US" sz="1400" dirty="0"/>
              <a:t>Spectral densities were also iteratively checked for each stock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7012AC7F-52F1-4F2E-A16B-723F2EA1012D}"/>
              </a:ext>
            </a:extLst>
          </p:cNvPr>
          <p:cNvSpPr txBox="1">
            <a:spLocks/>
          </p:cNvSpPr>
          <p:nvPr/>
        </p:nvSpPr>
        <p:spPr>
          <a:xfrm>
            <a:off x="422910" y="4650106"/>
            <a:ext cx="3887391" cy="1470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Realization has positive trend</a:t>
            </a:r>
          </a:p>
          <a:p>
            <a:r>
              <a:rPr lang="en-US" sz="1400" dirty="0"/>
              <a:t>ACF is damping exponentially</a:t>
            </a:r>
          </a:p>
          <a:p>
            <a:r>
              <a:rPr lang="en-US" sz="1400" dirty="0"/>
              <a:t>The spectral density has a peak at zero suggesting a wandering behavior</a:t>
            </a:r>
          </a:p>
          <a:p>
            <a:r>
              <a:rPr lang="en-US" sz="1400" dirty="0"/>
              <a:t>Consistency in ACF suggests a positive trend</a:t>
            </a:r>
          </a:p>
        </p:txBody>
      </p:sp>
      <p:pic>
        <p:nvPicPr>
          <p:cNvPr id="12" name="Content Placeholder 9">
            <a:extLst>
              <a:ext uri="{FF2B5EF4-FFF2-40B4-BE49-F238E27FC236}">
                <a16:creationId xmlns:a16="http://schemas.microsoft.com/office/drawing/2014/main" id="{6277675D-EF7A-4281-983A-993972F3D5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33938" y="2125911"/>
            <a:ext cx="3868737" cy="36269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3920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A9720-2FA1-426A-8DF9-D2B539518DE2}"/>
              </a:ext>
            </a:extLst>
          </p:cNvPr>
          <p:cNvSpPr txBox="1"/>
          <p:nvPr/>
        </p:nvSpPr>
        <p:spPr>
          <a:xfrm>
            <a:off x="508001" y="4431729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450"/>
              </a:spcAft>
            </a:pPr>
            <a:r>
              <a:rPr lang="en-US" sz="33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Cleaning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B254F5-DC72-4562-8F86-48E0452A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Model: Signal + Noise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5094937-6840-486D-ABDC-E998BCE665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1631647"/>
              </p:ext>
            </p:extLst>
          </p:nvPr>
        </p:nvGraphicFramePr>
        <p:xfrm>
          <a:off x="1285875" y="1882140"/>
          <a:ext cx="6572250" cy="1244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375">
                  <a:extLst>
                    <a:ext uri="{9D8B030D-6E8A-4147-A177-3AD203B41FA5}">
                      <a16:colId xmlns:a16="http://schemas.microsoft.com/office/drawing/2014/main" val="36857851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3097926865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67857884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669204363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31729596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72524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Β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0 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Estimate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Β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t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Estimate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Std. Error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 value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 value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851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Raw Data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34.86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0.072922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0.002122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34.36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&lt;2e-16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6189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Cochran-</a:t>
                      </a:r>
                      <a:r>
                        <a:rPr lang="en-US" dirty="0" err="1"/>
                        <a:t>Orcut</a:t>
                      </a:r>
                      <a:endParaRPr lang="en-US" dirty="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9.32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0.004634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15.11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&lt;2e-16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0224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634ED-C959-465E-A787-E0213EFB73EE}"/>
                  </a:ext>
                </a:extLst>
              </p:cNvPr>
              <p:cNvSpPr txBox="1"/>
              <p:nvPr/>
            </p:nvSpPr>
            <p:spPr>
              <a:xfrm>
                <a:off x="1351280" y="5194456"/>
                <a:ext cx="6441440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𝟎𝟓𝟑𝟒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𝟑𝟏𝟗𝟒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𝟏𝟏𝟕𝟖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634ED-C959-465E-A787-E0213EFB7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280" y="5194456"/>
                <a:ext cx="6441440" cy="4049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E5DE65D-ED75-4953-B4EB-9A373B52B5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4468971"/>
                  </p:ext>
                </p:extLst>
              </p:nvPr>
            </p:nvGraphicFramePr>
            <p:xfrm>
              <a:off x="2381250" y="3826588"/>
              <a:ext cx="4381500" cy="6680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95375">
                      <a:extLst>
                        <a:ext uri="{9D8B030D-6E8A-4147-A177-3AD203B41FA5}">
                          <a16:colId xmlns:a16="http://schemas.microsoft.com/office/drawing/2014/main" val="3532746544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1706727873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283886444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279351321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</a:p>
                      </a:txBody>
                      <a:tcPr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df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P value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7947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12.52529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0.9733174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1636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E5DE65D-ED75-4953-B4EB-9A373B52B5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4468971"/>
                  </p:ext>
                </p:extLst>
              </p:nvPr>
            </p:nvGraphicFramePr>
            <p:xfrm>
              <a:off x="2381250" y="3826588"/>
              <a:ext cx="4381500" cy="6680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95375">
                      <a:extLst>
                        <a:ext uri="{9D8B030D-6E8A-4147-A177-3AD203B41FA5}">
                          <a16:colId xmlns:a16="http://schemas.microsoft.com/office/drawing/2014/main" val="3532746544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1706727873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283886444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2793513210"/>
                        </a:ext>
                      </a:extLst>
                    </a:gridCol>
                  </a:tblGrid>
                  <a:tr h="297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</a:p>
                      </a:txBody>
                      <a:tcPr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2041" r="-200556" b="-126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df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P value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7947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12.52529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0.9733174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16360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017A40A-F694-4351-9700-FAD367AF0898}"/>
              </a:ext>
            </a:extLst>
          </p:cNvPr>
          <p:cNvSpPr txBox="1"/>
          <p:nvPr/>
        </p:nvSpPr>
        <p:spPr>
          <a:xfrm>
            <a:off x="1285875" y="1503892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Fitted Regressions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5386F3-1344-4E54-AA4E-7B9A61B64E89}"/>
              </a:ext>
            </a:extLst>
          </p:cNvPr>
          <p:cNvSpPr txBox="1"/>
          <p:nvPr/>
        </p:nvSpPr>
        <p:spPr>
          <a:xfrm>
            <a:off x="2304906" y="3472542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Ljung-Box Test</a:t>
            </a:r>
          </a:p>
        </p:txBody>
      </p:sp>
    </p:spTree>
    <p:extLst>
      <p:ext uri="{BB962C8B-B14F-4D97-AF65-F5344CB8AC3E}">
        <p14:creationId xmlns:p14="http://schemas.microsoft.com/office/powerpoint/2010/main" val="362932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80966E0-B910-493A-A936-DE1F47F5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Model: Signal + Noise Continued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2BCD89-A140-49A7-BABD-61C56AFAB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359" y="1452087"/>
            <a:ext cx="3868340" cy="48291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Evaluate model residuals to ensure signal has been pulled out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2C72000-A3ED-4D15-A859-94E8C2581C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39441" y="1902460"/>
            <a:ext cx="2721523" cy="196850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EF8D5B9-3480-41D9-8A49-67AA2934B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8690" y="1452087"/>
            <a:ext cx="3887391" cy="33891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Simulated Model Data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6F9ABAA-7BD1-468A-96C3-D4FE556ABF71}"/>
              </a:ext>
            </a:extLst>
          </p:cNvPr>
          <p:cNvSpPr txBox="1">
            <a:spLocks/>
          </p:cNvSpPr>
          <p:nvPr/>
        </p:nvSpPr>
        <p:spPr>
          <a:xfrm>
            <a:off x="483242" y="4050209"/>
            <a:ext cx="3868340" cy="4829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Check ACF to ensure residuals are white noise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837E7C69-9A77-4899-8F4B-00A299DFD7A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075421" y="1902460"/>
            <a:ext cx="2734078" cy="1935956"/>
          </a:xfrm>
        </p:spPr>
      </p:pic>
      <p:pic>
        <p:nvPicPr>
          <p:cNvPr id="19" name="Content Placeholder 15">
            <a:extLst>
              <a:ext uri="{FF2B5EF4-FFF2-40B4-BE49-F238E27FC236}">
                <a16:creationId xmlns:a16="http://schemas.microsoft.com/office/drawing/2014/main" id="{CDC1CF03-2E72-4079-AA5F-926916131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440" y="4537272"/>
            <a:ext cx="2721523" cy="2003804"/>
          </a:xfrm>
          <a:prstGeom prst="rect">
            <a:avLst/>
          </a:prstGeom>
        </p:spPr>
      </p:pic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D7BAA25A-D92F-49E1-B9BB-F3B42E9B9296}"/>
              </a:ext>
            </a:extLst>
          </p:cNvPr>
          <p:cNvSpPr txBox="1">
            <a:spLocks/>
          </p:cNvSpPr>
          <p:nvPr/>
        </p:nvSpPr>
        <p:spPr>
          <a:xfrm>
            <a:off x="4758690" y="4050209"/>
            <a:ext cx="3887391" cy="338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Original data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9E36B51-A543-4471-96D1-23296493FA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5420" y="4545510"/>
            <a:ext cx="2721523" cy="197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56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B254F5-DC72-4562-8F86-48E0452A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ARIMA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E065D22F-007B-48A2-9B18-6FB4A54268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4573" y="2792589"/>
            <a:ext cx="3932585" cy="2770011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74689A-2492-4977-8D08-62ECC552B6BC}"/>
                  </a:ext>
                </a:extLst>
              </p:cNvPr>
              <p:cNvSpPr txBox="1"/>
              <p:nvPr/>
            </p:nvSpPr>
            <p:spPr>
              <a:xfrm>
                <a:off x="125730" y="1325816"/>
                <a:ext cx="9006840" cy="588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5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𝟏𝟐𝟐𝟕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𝟏𝟏𝟖𝟑</m:t>
                          </m:r>
                          <m:sSup>
                            <m:sSupPr>
                              <m:ctrlPr>
                                <a:rPr lang="en-US" sz="15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𝟏𝟒𝟓𝟒</m:t>
                          </m:r>
                          <m:sSup>
                            <m:sSupPr>
                              <m:ctrlPr>
                                <a:rPr lang="en-US" sz="15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𝟐𝟓𝟖𝟕</m:t>
                          </m:r>
                          <m:sSup>
                            <m:sSupPr>
                              <m:ctrlPr>
                                <a:rPr lang="en-US" sz="15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𝟎𝟐𝟗</m:t>
                          </m:r>
                          <m:sSup>
                            <m:sSupPr>
                              <m:ctrlPr>
                                <a:rPr lang="en-US" sz="15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5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𝟑𝟖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𝟓𝟒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)= </m:t>
                      </m:r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500" b="1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500" b="1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15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𝟎𝟕𝟓𝟗</m:t>
                      </m:r>
                    </m:oMath>
                  </m:oMathPara>
                </a14:m>
                <a:endParaRPr lang="en-US" sz="15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74689A-2492-4977-8D08-62ECC552B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" y="1325816"/>
                <a:ext cx="9006840" cy="5889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70606B8-C12F-46AF-B9D8-9AF1EC6A42FD}"/>
              </a:ext>
            </a:extLst>
          </p:cNvPr>
          <p:cNvSpPr txBox="1"/>
          <p:nvPr/>
        </p:nvSpPr>
        <p:spPr>
          <a:xfrm>
            <a:off x="768018" y="2423257"/>
            <a:ext cx="312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Original data</a:t>
            </a:r>
          </a:p>
        </p:txBody>
      </p:sp>
      <p:pic>
        <p:nvPicPr>
          <p:cNvPr id="15" name="Content Placeholder 12">
            <a:extLst>
              <a:ext uri="{FF2B5EF4-FFF2-40B4-BE49-F238E27FC236}">
                <a16:creationId xmlns:a16="http://schemas.microsoft.com/office/drawing/2014/main" id="{1CBC9CB4-64C3-46E6-988A-CBB4DD996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1712" y="2278916"/>
            <a:ext cx="2863558" cy="20261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A2B0F70-4708-4915-8448-AB68922AE50F}"/>
              </a:ext>
            </a:extLst>
          </p:cNvPr>
          <p:cNvSpPr txBox="1"/>
          <p:nvPr/>
        </p:nvSpPr>
        <p:spPr>
          <a:xfrm>
            <a:off x="5061242" y="1909584"/>
            <a:ext cx="358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(1-B) Differenced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B5E23A-65E7-4D94-B82E-5BAD8308D2E6}"/>
              </a:ext>
            </a:extLst>
          </p:cNvPr>
          <p:cNvSpPr txBox="1"/>
          <p:nvPr/>
        </p:nvSpPr>
        <p:spPr>
          <a:xfrm>
            <a:off x="5061242" y="4251779"/>
            <a:ext cx="358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Simulated model data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28582D7-57A5-4804-B589-134CA17D7A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1712" y="4621193"/>
            <a:ext cx="2863558" cy="204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38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407F-225A-4172-B3D9-88A68FDB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Comparison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A315912-E693-4369-A3C8-9B67BF1290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370800"/>
              </p:ext>
            </p:extLst>
          </p:nvPr>
        </p:nvGraphicFramePr>
        <p:xfrm>
          <a:off x="2738437" y="2648010"/>
          <a:ext cx="3667125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2375">
                  <a:extLst>
                    <a:ext uri="{9D8B030D-6E8A-4147-A177-3AD203B41FA5}">
                      <a16:colId xmlns:a16="http://schemas.microsoft.com/office/drawing/2014/main" val="3685785100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3097926865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167857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AIC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ASE*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851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Signal + Noise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-2.078901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0.133713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6189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ARIMA(5,1,0)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-2.001944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0.2026529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0224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E7A8CB2-192E-4525-8763-FC5AB9C2D432}"/>
              </a:ext>
            </a:extLst>
          </p:cNvPr>
          <p:cNvSpPr txBox="1"/>
          <p:nvPr/>
        </p:nvSpPr>
        <p:spPr>
          <a:xfrm>
            <a:off x="2738436" y="3787260"/>
            <a:ext cx="3667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*Forecast Practical horizon set to 5 days – emulates a NASDAWQ trading week</a:t>
            </a:r>
          </a:p>
        </p:txBody>
      </p:sp>
    </p:spTree>
    <p:extLst>
      <p:ext uri="{BB962C8B-B14F-4D97-AF65-F5344CB8AC3E}">
        <p14:creationId xmlns:p14="http://schemas.microsoft.com/office/powerpoint/2010/main" val="1571913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Next Steps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A13C87-2B73-4493-9185-1D2D5B834571}"/>
              </a:ext>
            </a:extLst>
          </p:cNvPr>
          <p:cNvSpPr txBox="1"/>
          <p:nvPr/>
        </p:nvSpPr>
        <p:spPr>
          <a:xfrm>
            <a:off x="2416789" y="2301324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 Autoregressive Model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1EAA0D-ECA2-42B0-8DB9-97F33B55C9FE}"/>
              </a:ext>
            </a:extLst>
          </p:cNvPr>
          <p:cNvSpPr txBox="1"/>
          <p:nvPr/>
        </p:nvSpPr>
        <p:spPr>
          <a:xfrm>
            <a:off x="2416789" y="3168646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Networks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2EA415-AFEF-434C-A691-8BCD28411A91}"/>
              </a:ext>
            </a:extLst>
          </p:cNvPr>
          <p:cNvSpPr txBox="1"/>
          <p:nvPr/>
        </p:nvSpPr>
        <p:spPr>
          <a:xfrm>
            <a:off x="2416789" y="4012633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and Select the Best Model</a:t>
            </a:r>
          </a:p>
        </p:txBody>
      </p:sp>
      <p:pic>
        <p:nvPicPr>
          <p:cNvPr id="5" name="Graphic 4" descr="Brain">
            <a:extLst>
              <a:ext uri="{FF2B5EF4-FFF2-40B4-BE49-F238E27FC236}">
                <a16:creationId xmlns:a16="http://schemas.microsoft.com/office/drawing/2014/main" id="{F7F1469F-5A6E-49E0-83BD-8A976EF1D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6002" y="3086906"/>
            <a:ext cx="524656" cy="524656"/>
          </a:xfrm>
          <a:prstGeom prst="rect">
            <a:avLst/>
          </a:prstGeom>
        </p:spPr>
      </p:pic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FA93B6E1-48AF-46EC-A497-91883B25B0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66753" y="2223662"/>
            <a:ext cx="524656" cy="524656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7F54A336-D21F-4888-A55B-E8B33E86FB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66753" y="3950150"/>
            <a:ext cx="524656" cy="52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50125"/>
      </p:ext>
    </p:extLst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1461</TotalTime>
  <Words>775</Words>
  <Application>Microsoft Office PowerPoint</Application>
  <PresentationFormat>On-screen Show (4:3)</PresentationFormat>
  <Paragraphs>131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1_Body Slides</vt:lpstr>
      <vt:lpstr>Office Theme</vt:lpstr>
      <vt:lpstr>Predicting Affordable and Performant Stocks</vt:lpstr>
      <vt:lpstr>Executive Summary</vt:lpstr>
      <vt:lpstr>About the Data</vt:lpstr>
      <vt:lpstr>Model Type and Properties</vt:lpstr>
      <vt:lpstr>Candidate Model: Signal + Noise</vt:lpstr>
      <vt:lpstr>Candidate Model: Signal + Noise Continued</vt:lpstr>
      <vt:lpstr>Candidate Models: ARIMA</vt:lpstr>
      <vt:lpstr>Candidate Models: Comparison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Jeff Nguyen</cp:lastModifiedBy>
  <cp:revision>69</cp:revision>
  <dcterms:created xsi:type="dcterms:W3CDTF">2019-09-23T08:00:29Z</dcterms:created>
  <dcterms:modified xsi:type="dcterms:W3CDTF">2020-03-21T19:12:12Z</dcterms:modified>
</cp:coreProperties>
</file>