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2EE611-A674-4677-8C39-7D3DABF85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D04F9A-3E3A-42D9-A34C-D0F95DCCD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FB2273-0FE5-4C5B-92EA-7CA105B7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0619-14EE-45D2-8335-67BAA2F82A82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A5CF6C-53FE-41EF-8661-34AD50CF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3EE605-CABF-40D5-BEF3-8AB912BC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7B5-E176-4C4F-A0EB-66A47247D2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75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4D766B-4B50-4EE1-8625-8BF1A9EA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1F1A89-11EF-41BC-A765-85DBB82A8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DBFBBD-64DC-43B6-AB8D-91061028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0619-14EE-45D2-8335-67BAA2F82A82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FF3AA5-DEDE-419A-95D4-160BBC99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E3DA8F-1F4E-4726-8DFF-9D45D1E4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7B5-E176-4C4F-A0EB-66A47247D2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13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31F2D3-1DD3-4052-A7E1-03AD18CB9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D3A683-1B72-4F70-8DB2-D3E1DEDE0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D5D283-8322-4B63-A240-768633FF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0619-14EE-45D2-8335-67BAA2F82A82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3E70E6-9F51-462D-BADB-F82A1688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C81CF8-A1D5-4CAB-A2C7-9DEEFBD9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7B5-E176-4C4F-A0EB-66A47247D2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69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105B5C-5753-4E11-B8B3-0A2B953F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2BC8B9-E2C7-4F7F-8CB4-AB4D1A09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CACC93-2B78-48B3-B357-644C01FB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0619-14EE-45D2-8335-67BAA2F82A82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335B5F-EC73-4703-8C27-8925EA9B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3AEC1-404C-4808-BE8C-BB04301A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7B5-E176-4C4F-A0EB-66A47247D2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78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C9602-C3A5-41EC-95EF-EE4D2CC3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3DF3BF-2062-4D93-BD6C-44DCBC965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931266-CFF8-454E-9E5A-B53C4D64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0619-14EE-45D2-8335-67BAA2F82A82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D4E85D-80CB-40D0-9E38-4D5F0F4A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5C5899-1C24-423A-A815-64740359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7B5-E176-4C4F-A0EB-66A47247D2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55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92FB00-E763-4DE3-B864-40E2E356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13D001-C2C7-4E9A-B72E-B96469499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779F63-16E6-4166-98BE-781ED9B9F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776A07-EEAA-4E62-B48F-D81DF464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0619-14EE-45D2-8335-67BAA2F82A82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6184F4-D06D-45E7-BEC1-9B5E00BA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4111FC-EEFE-4009-9A50-44DD213F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7B5-E176-4C4F-A0EB-66A47247D2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96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A7D0BE-0453-4391-B119-BBA2DF94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05D5A3-317D-492F-8950-B9625D329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89D369-2D15-4926-BE18-479018B20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B6190AF-6462-42C4-A64C-003C66915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A29C8FC-8522-44A6-828B-CADCB6BC2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016FC9-6684-4DE5-A8ED-C9726DEE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0619-14EE-45D2-8335-67BAA2F82A82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99DBB5-DCF5-4C0C-9A8C-EEFCCD7F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557D2A-7877-4A66-8ED9-C8F3D198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7B5-E176-4C4F-A0EB-66A47247D2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0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31E74-22DD-4F85-8731-C28DC67D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3DD38B-AFA2-4449-9F3F-A7596D33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0619-14EE-45D2-8335-67BAA2F82A82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55F6DE-AFE6-4E85-A1F7-923DD35E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97849E-7B7E-4EA2-9E92-D907E6AF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7B5-E176-4C4F-A0EB-66A47247D2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89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53D8886-4C5B-47FD-ADBC-5E6D3DEF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0619-14EE-45D2-8335-67BAA2F82A82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68FA26-AE33-4CEE-B4C8-5AB42E38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2287F6-934E-4215-8E4D-C2F4DC6B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7B5-E176-4C4F-A0EB-66A47247D2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51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3A05A-90BC-4FA5-9AED-DB8C1A8B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4F8BD8-A8C0-4B9F-8215-F17BB686B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563607-611C-4536-8ADF-4F76C57EB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0BC144-4049-46F9-9EA1-89480A5C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0619-14EE-45D2-8335-67BAA2F82A82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BBF16F-4115-4116-9FDC-1EAD03B9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0E24E0-B25C-4553-9B56-5B506F29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7B5-E176-4C4F-A0EB-66A47247D2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61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E9B700-49E8-415F-A93E-51CAA427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119C3B-6230-40A2-B3F3-32C0D0FA1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B4B2BD-A0E2-4BAA-B8A4-3B6AA8DBA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E07315-B9BD-497C-8B71-BED0BFA1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0619-14EE-45D2-8335-67BAA2F82A82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C731B2-C271-41B2-8CD5-1FD89B1A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6000B2-AFB3-4AB3-AEFF-43E89AAC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7B5-E176-4C4F-A0EB-66A47247D2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94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B09C0C-29DD-4F54-B5B9-F416BE73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032C92-0A7F-455C-9DC3-AC6A441F9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CA8454-B94D-4902-ACEA-6CE59628D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30619-14EE-45D2-8335-67BAA2F82A82}" type="datetimeFigureOut">
              <a:rPr kumimoji="1" lang="ja-JP" altLang="en-US" smtClean="0"/>
              <a:t>2020/5/9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29821A-6589-4D3E-B43D-E468B7DF4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EB48D8-86FE-4862-821C-8C1C722DC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997B5-E176-4C4F-A0EB-66A47247D2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17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A948DC6-1AC3-4AFD-B0B5-1F47F4AEE6AE}"/>
              </a:ext>
            </a:extLst>
          </p:cNvPr>
          <p:cNvSpPr/>
          <p:nvPr/>
        </p:nvSpPr>
        <p:spPr>
          <a:xfrm>
            <a:off x="1315618" y="914401"/>
            <a:ext cx="4987636" cy="498763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9200" b="1" spc="-300" dirty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Ｈ？</a:t>
            </a:r>
          </a:p>
        </p:txBody>
      </p:sp>
    </p:spTree>
    <p:extLst>
      <p:ext uri="{BB962C8B-B14F-4D97-AF65-F5344CB8AC3E}">
        <p14:creationId xmlns:p14="http://schemas.microsoft.com/office/powerpoint/2010/main" val="414736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浩一 太田</dc:creator>
  <cp:lastModifiedBy>浩一 太田</cp:lastModifiedBy>
  <cp:revision>1</cp:revision>
  <dcterms:created xsi:type="dcterms:W3CDTF">2020-05-08T15:14:03Z</dcterms:created>
  <dcterms:modified xsi:type="dcterms:W3CDTF">2020-05-08T15:19:02Z</dcterms:modified>
</cp:coreProperties>
</file>