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1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from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012-48B5-A2AD-79B3BEC071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to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PortNo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012-48B5-A2AD-79B3BEC071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50"/>
        <c:axId val="296147263"/>
        <c:axId val="378384895"/>
      </c:barChart>
      <c:catAx>
        <c:axId val="296147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378384895"/>
        <c:crosses val="autoZero"/>
        <c:auto val="1"/>
        <c:lblAlgn val="ctr"/>
        <c:lblOffset val="100"/>
        <c:noMultiLvlLbl val="0"/>
      </c:catAx>
      <c:valAx>
        <c:axId val="3783848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296147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ja-JP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C4586A-5491-18A8-D6CF-CB562EB511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AEACD9-8ECE-A3AA-1879-BA8C91766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24B97DD-68A2-D4D0-E0CB-DD252C43D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B618E2E-57E1-7836-92EE-64FE0444C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E94AC0-AFC0-7960-1239-BB49C05C4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5157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B187CB-59E3-ED24-2D75-09B53C3CB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E4719F-78A5-9835-A41F-538D4AECA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F66F0DC-4511-1C28-64BF-F1A291C22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C8925F-1E90-0D7C-DA55-AE613605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18EB05A-8906-BD38-FC45-6ABFB607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275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E0C1BF3-56F6-F559-F20A-775BED8262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66A3D76-A25B-74E0-4174-7C3390E0B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415867-AD06-E8DA-331E-D22AD95A9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70D65E-D897-A33E-3F27-617726188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4FFE5D-8288-54D6-8E44-63936B1B5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5502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F2D521-4DF5-41AE-D09C-F5B3D8E21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B044D2-B4EF-0A37-64C6-B41E70EE5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76799-94F5-9D8A-FBBE-67D86CFAA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80C8111-68E5-E2E6-632F-88A0CB2C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1CC685-12FC-92F0-B43E-725DE736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591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3BA98D-1C01-59A5-B5BC-7F7583B53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5429787-493E-BE84-6C9B-87E48E478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458A9C-0BF8-1B87-17D0-30B3AA478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CE9BB17-6403-75C6-6E1D-84A4AC406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646EE2-A634-E7EF-31BD-FE43D1ECB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5906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A33D98-FCBF-DF90-5006-19A8E7F0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7CC30-E873-478E-046D-01712FF842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C6187A-A3D5-1F06-25E2-8E8D18310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018B3D-1E00-25B0-5C4E-EED8230C2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5E4A77B-43BC-E610-389D-88077636E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DD3AC26-84E9-5AEF-460B-55D1ECBF4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0119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3EC766-4337-C9DA-B0D2-826C2205D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F96CD2-D71A-6C53-E00A-CEC3F7CB2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BD8833-70D1-E5E8-2B32-80191AFD3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270B75D-6208-536D-8F18-E400C70439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B843343-74E3-96CF-D0CC-D35415A98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F0179B-FBD3-E6F5-E374-04D0A296A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1CD956A-4F39-FBD4-C2B4-3F41D399B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7C827A-867F-FC5E-ACA7-415FEF8E7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126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14454C-41E8-5103-9261-81D6C5995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B54875A-C240-9422-12DD-4AEC9CC5F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620FA10-49D9-752D-808E-FFE2A7DA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EBDF18B-7B7B-F5D4-1694-0A9C97DB9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38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39F4C26-82EB-81BD-7C0B-715EC39D7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8B23D4C-8E52-6D6E-1AF9-B156937D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C4742DD-E816-E559-5D0D-CDC3171A3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02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107B51-08AD-4D5D-9F4D-01006067A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4FCE20-02C5-594B-424B-F2158CA3D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9EE466-1ADF-344D-E7D2-B25646A5C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6841C2-36BC-3B8F-EFD0-788D28F65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5EAAF44-9D1F-09C6-2ABF-AFA7FF79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561F5B-3FD5-87FC-A21A-DCF6E678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9281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B72E9B5-E4AA-EE4E-CE34-D6FEDA877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AACAB6-362C-BAEF-8860-42D430137A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844A2AD-E9C1-0D95-0711-9658F414EF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8293F63-87D9-4A8F-3BC5-486407DC4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06CCAC-B3A1-2D17-48D1-F0C811E70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D82AB15-8CCF-97C4-698C-80C37496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166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4138B10-E4FC-EE43-D33E-993388A37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D483E28-E6B3-985A-DFF8-4C22D0F70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B4BEF4-E51D-BD3C-70B0-36672E9E49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68100-8D67-4B90-A73A-CC464530F445}" type="datetimeFigureOut">
              <a:rPr kumimoji="1" lang="ja-JP" altLang="en-US" smtClean="0"/>
              <a:t>2023/12/12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9B9DD2C-2214-B782-08AA-6A332FB12D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E933F9-4CB7-CD69-4E48-BA9EFE91CB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9F0D8-3F6A-4B96-A2E5-E036BC867FD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750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D5B032-A049-F668-597D-039A1EB2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なんと</a:t>
            </a:r>
            <a:r>
              <a:rPr kumimoji="1" lang="en-US" altLang="ja-JP" dirty="0"/>
              <a:t>{}</a:t>
            </a:r>
            <a:r>
              <a:rPr kumimoji="1" lang="ja-JP" altLang="en-US" dirty="0"/>
              <a:t>が</a:t>
            </a:r>
            <a:r>
              <a:rPr kumimoji="1" lang="en-US" altLang="ja-JP" dirty="0"/>
              <a:t>{}</a:t>
            </a:r>
            <a:r>
              <a:rPr kumimoji="1" lang="ja-JP" altLang="en-US"/>
              <a:t>倍に！</a:t>
            </a:r>
            <a:endParaRPr kumimoji="1" lang="ja-JP" altLang="en-US" dirty="0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1640231-B6BE-4391-FFB4-3B242C2D12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76542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矢印: 上向き折線 3">
            <a:extLst>
              <a:ext uri="{FF2B5EF4-FFF2-40B4-BE49-F238E27FC236}">
                <a16:creationId xmlns:a16="http://schemas.microsoft.com/office/drawing/2014/main" id="{38D28641-3165-0404-E796-1AECA600CA7B}"/>
              </a:ext>
            </a:extLst>
          </p:cNvPr>
          <p:cNvSpPr/>
          <p:nvPr/>
        </p:nvSpPr>
        <p:spPr>
          <a:xfrm rot="10800000" flipH="1">
            <a:off x="5486403" y="2508965"/>
            <a:ext cx="1882850" cy="2855111"/>
          </a:xfrm>
          <a:prstGeom prst="bentUpArrow">
            <a:avLst>
              <a:gd name="adj1" fmla="val 18912"/>
              <a:gd name="adj2" fmla="val 25000"/>
              <a:gd name="adj3" fmla="val 2500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376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8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なんと{}が{}倍に！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浩一 太田</dc:creator>
  <cp:lastModifiedBy>浩一 太田</cp:lastModifiedBy>
  <cp:revision>4</cp:revision>
  <dcterms:created xsi:type="dcterms:W3CDTF">2023-09-27T17:26:11Z</dcterms:created>
  <dcterms:modified xsi:type="dcterms:W3CDTF">2023-12-12T12:50:59Z</dcterms:modified>
</cp:coreProperties>
</file>