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2-48B5-A2AD-79B3BEC07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2-48B5-A2AD-79B3BEC0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296147263"/>
        <c:axId val="378384895"/>
      </c:barChart>
      <c:catAx>
        <c:axId val="29614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384895"/>
        <c:crosses val="autoZero"/>
        <c:auto val="1"/>
        <c:lblAlgn val="ctr"/>
        <c:lblOffset val="100"/>
        <c:noMultiLvlLbl val="0"/>
      </c:catAx>
      <c:valAx>
        <c:axId val="3783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1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4586A-5491-18A8-D6CF-CB562EB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EACD9-8ECE-A3AA-1879-BA8C9176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B97DD-68A2-D4D0-E0CB-DD252C4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8E2E-57E1-7836-92EE-64FE044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94AC0-AFC0-7960-1239-BB49C05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87CB-59E3-ED24-2D75-09B53C3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E4719F-78A5-9835-A41F-538D4AEC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6F0DC-4511-1C28-64BF-F1A291C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8925F-1E90-0D7C-DA55-AE61360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EB05A-8906-BD38-FC45-6ABFB60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C1BF3-56F6-F559-F20A-775BED82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A3D76-A25B-74E0-4174-7C3390E0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15867-AD06-E8DA-331E-D22AD95A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D65E-D897-A33E-3F27-6177261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FFE5D-8288-54D6-8E44-63936B1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D521-4DF5-41AE-D09C-F5B3D8E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044D2-B4EF-0A37-64C6-B41E70EE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76799-94F5-9D8A-FBBE-67D86CF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8111-68E5-E2E6-632F-88A0CB2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CC685-12FC-92F0-B43E-725DE736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BA98D-1C01-59A5-B5BC-7F7583B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29787-493E-BE84-6C9B-87E48E47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58A9C-0BF8-1B87-17D0-30B3AA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B17-6403-75C6-6E1D-84A4AC4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46EE2-A634-E7EF-31BD-FE43D1E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33D98-FCBF-DF90-5006-19A8E7F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7CC30-E873-478E-046D-01712FF8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6187A-A3D5-1F06-25E2-8E8D18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18B3D-1E00-25B0-5C4E-EED8230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4A77B-43BC-E610-389D-8807763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D3AC26-84E9-5AEF-460B-55D1ECB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EC766-4337-C9DA-B0D2-826C220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96CD2-D71A-6C53-E00A-CEC3F7C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D8833-70D1-E5E8-2B32-80191AFD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70B75D-6208-536D-8F18-E400C704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43343-74E3-96CF-D0CC-D35415A98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0179B-FBD3-E6F5-E374-04D0A29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CD956A-4F39-FBD4-C2B4-3F41D39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7C827A-867F-FC5E-ACA7-415FEF8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4454C-41E8-5103-9261-81D6C59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4875A-C240-9422-12DD-4AEC9CC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0FA10-49D9-752D-808E-FFE2A7D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BDF18B-7B7B-F5D4-1694-0A9C97D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9F4C26-82EB-81BD-7C0B-715EC39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B23D4C-8E52-6D6E-1AF9-B156937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42DD-E816-E559-5D0D-CDC3171A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7B51-08AD-4D5D-9F4D-01006067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FCE20-02C5-594B-424B-F2158CA3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EE466-1ADF-344D-E7D2-B25646A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841C2-36BC-3B8F-EFD0-788D28F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AF44-9D1F-09C6-2ABF-AFA7FF7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61F5B-3FD5-87FC-A21A-DCF6E67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2E9B5-E4AA-EE4E-CE34-D6FEDA8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AACAB6-362C-BAEF-8860-42D43013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4A2AD-E9C1-0D95-0711-9658F414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93F63-87D9-4A8F-3BC5-486407D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CCAC-B3A1-2D17-48D1-F0C811E7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82AB15-8CCF-97C4-698C-80C37496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38B10-E4FC-EE43-D33E-993388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83E28-E6B3-985A-DFF8-4C22D0F7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4BEF4-E51D-BD3C-70B0-36672E9E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8100-8D67-4B90-A73A-CC464530F445}" type="datetimeFigureOut">
              <a:rPr kumimoji="1" lang="ja-JP" altLang="en-US" smtClean="0"/>
              <a:t>2023/9/28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9DD2C-2214-B782-08AA-6A332FB1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933F9-4CB7-CD69-4E48-BA9EFE91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B032-A049-F668-597D-039A1EB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1640231-B6BE-4391-FFB4-3B242C2D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矢印: 上向き折線 6">
            <a:extLst>
              <a:ext uri="{FF2B5EF4-FFF2-40B4-BE49-F238E27FC236}">
                <a16:creationId xmlns:a16="http://schemas.microsoft.com/office/drawing/2014/main" id="{EAC4B0C9-0A7B-E9E5-9588-CCAD4E435AC9}"/>
              </a:ext>
            </a:extLst>
          </p:cNvPr>
          <p:cNvSpPr/>
          <p:nvPr/>
        </p:nvSpPr>
        <p:spPr>
          <a:xfrm>
            <a:off x="5486404" y="2508969"/>
            <a:ext cx="1882850" cy="2855111"/>
          </a:xfrm>
          <a:prstGeom prst="bentUpArrow">
            <a:avLst>
              <a:gd name="adj1" fmla="val 1891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2</cp:revision>
  <dcterms:created xsi:type="dcterms:W3CDTF">2023-09-27T17:26:11Z</dcterms:created>
  <dcterms:modified xsi:type="dcterms:W3CDTF">2023-09-27T17:37:45Z</dcterms:modified>
</cp:coreProperties>
</file>