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19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00E3A-9C72-4714-9420-0DD6777E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6DFC3E-FCB8-4BF3-ABFA-25433B48C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4339A-D9EF-4B78-AF00-A12A0A61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D44-07E2-40A5-9239-0B59F555B7E9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8DC691-10E6-4AC2-A706-C45A0644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150B83-F259-4B68-B1CE-6E63A15B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849-6A98-48C2-95C4-56375C93E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06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EE931-2228-495B-B344-65EBE9CD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8B79BA-9547-4DDF-9774-873DE074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3C829B-ED43-497B-9A83-C1B1DFBD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D44-07E2-40A5-9239-0B59F555B7E9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3D3C21-4186-4A82-B087-40B406B4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4B3F0-E51E-49B5-BE01-2763DC1A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849-6A98-48C2-95C4-56375C93E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63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B5B6FE6-9A57-41A8-BEE7-972A765A5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A14D57-123E-4E29-864C-24FC97B1C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8BE338-920A-4A41-A935-EA678198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D44-07E2-40A5-9239-0B59F555B7E9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3AD4F-A4B4-4D05-90BD-F9AB4526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334EAE-B128-4C80-82AF-6B00D8A1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849-6A98-48C2-95C4-56375C93E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21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B28FD-69F4-4F78-AA8C-76DB01DB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CEAA6-5C3B-471C-8BC4-4305D80E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D7AB6B-493F-4370-A3AE-48B21FFC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D44-07E2-40A5-9239-0B59F555B7E9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32A8E1-ED8C-43A4-A797-17D0845C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6E5801-D23F-41E2-98B2-C031AAAD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849-6A98-48C2-95C4-56375C93E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39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6D012-B0BE-4916-A05D-BA0FC990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F430B9-91D3-4A7C-A787-6EA94B1E9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DF6E68-8511-4C73-904E-38BFC14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D44-07E2-40A5-9239-0B59F555B7E9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85FE-1E21-4A3F-A6F5-0914D6DB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A9EC4-CE05-471A-AE9B-A56C6D41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849-6A98-48C2-95C4-56375C93E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32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BA7AE1-2D33-47C7-B06A-8BA20795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D2472D-3FA6-4454-92E7-FFFB51001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4DD48B-94C0-4F8F-9254-D7B8474F6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258A3C-F8E0-4D9A-BD8D-6E17F6DA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D44-07E2-40A5-9239-0B59F555B7E9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3DBE75-1E79-4858-8E3E-CD28C6E4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6492F3-4880-4DC5-AFA8-671E200A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849-6A98-48C2-95C4-56375C93E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45A60-F875-4861-A821-69868744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20C2A5-AE78-404F-99BE-CCB4B9DAD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BF56E6-8E29-400E-92FE-B13C18D5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51A15A-5BBA-4D08-9242-449410623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0A5D38-FF31-411B-A29F-F2898E331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80A90A-72DE-4916-8B89-CF93FA92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D44-07E2-40A5-9239-0B59F555B7E9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3ADE5C-1CF7-4757-8245-BEE68510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F850D5-D448-46C5-BE81-8D29CD93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849-6A98-48C2-95C4-56375C93E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52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3E288-B7B9-4A73-AEDF-09293490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C250E5-4A29-4D4C-851B-1B51A3DC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D44-07E2-40A5-9239-0B59F555B7E9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CA90F3-5A02-4B55-9462-4AF03518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2C1E5C-FA5C-44DD-9617-A84EBB4B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849-6A98-48C2-95C4-56375C93E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47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8FD4FE-5746-4622-997D-C3294D5E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D44-07E2-40A5-9239-0B59F555B7E9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0A4CB9-DB95-4A18-83A8-917862D2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5FDFFC-13CF-49BC-A0F9-3D1E95B2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849-6A98-48C2-95C4-56375C93E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51739-A12E-41A4-AB1A-0EA0055B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E4B68-2371-4B53-82F1-1BC624E7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A978C-11BB-43A9-AC6D-10B0A0D90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641FD2-BD9D-47C6-B3DF-1549A625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D44-07E2-40A5-9239-0B59F555B7E9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90170A-E830-4B47-B460-63AF816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69D31D-271E-432B-84EF-C4148B6C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849-6A98-48C2-95C4-56375C93E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38D04-BF55-4783-BBE0-EE193CC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3BC2B3-8AF3-471C-819A-098B08B01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0B760D-2764-4C8D-9690-19F7FE52A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D7A0FE-932B-44F3-AF7D-E4673FCC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4D44-07E2-40A5-9239-0B59F555B7E9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083F29-7C12-42A6-8BB8-B944618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7C1834-CDA3-470A-869A-68C304C9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849-6A98-48C2-95C4-56375C93E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6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20E2B7-D14C-4935-9F81-303D7DA2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493AF7-3D75-4CD0-9DA2-71EF5A4A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7A46F1-D2AA-4846-A481-9D4D347B8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34D44-07E2-40A5-9239-0B59F555B7E9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C71CB-0060-49EB-9C3E-47E9D823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FA5AD-047F-433A-978D-7419DCB45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0849-6A98-48C2-95C4-56375C93E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29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319C96-A7C7-4BA7-9B67-2F97513B1313}"/>
              </a:ext>
            </a:extLst>
          </p:cNvPr>
          <p:cNvSpPr txBox="1"/>
          <p:nvPr/>
        </p:nvSpPr>
        <p:spPr>
          <a:xfrm>
            <a:off x="128339" y="9625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Ｂ</a:t>
            </a:r>
            <a:endParaRPr kumimoji="1" lang="en-US" altLang="ja-JP" sz="9600" b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5D0677-8328-45FC-9099-5B7E10A0F2B3}"/>
              </a:ext>
            </a:extLst>
          </p:cNvPr>
          <p:cNvSpPr txBox="1"/>
          <p:nvPr/>
        </p:nvSpPr>
        <p:spPr>
          <a:xfrm>
            <a:off x="17135" y="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Ｐ</a:t>
            </a:r>
            <a:endParaRPr kumimoji="1" lang="en-US" altLang="ja-JP" sz="9600" b="1" dirty="0">
              <a:solidFill>
                <a:schemeClr val="accent6">
                  <a:lumMod val="60000"/>
                  <a:lumOff val="4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BE47C5-F42A-4D6E-9D90-73C335AEB71D}"/>
              </a:ext>
            </a:extLst>
          </p:cNvPr>
          <p:cNvSpPr txBox="1"/>
          <p:nvPr/>
        </p:nvSpPr>
        <p:spPr>
          <a:xfrm>
            <a:off x="17135" y="1762169"/>
            <a:ext cx="84273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Photo</a:t>
            </a:r>
            <a:r>
              <a:rPr kumimoji="1" lang="en-US" altLang="ja-JP" sz="9600" b="1" dirty="0" err="1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en-US" altLang="ja-JP" sz="9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attler</a:t>
            </a:r>
            <a:endParaRPr kumimoji="1" lang="en-US" altLang="ja-JP" sz="9600" b="1" dirty="0">
              <a:solidFill>
                <a:schemeClr val="accent6">
                  <a:lumMod val="60000"/>
                  <a:lumOff val="4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874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 浩一</dc:creator>
  <cp:lastModifiedBy>太田 浩一</cp:lastModifiedBy>
  <cp:revision>3</cp:revision>
  <dcterms:created xsi:type="dcterms:W3CDTF">2018-06-15T16:27:19Z</dcterms:created>
  <dcterms:modified xsi:type="dcterms:W3CDTF">2018-06-15T16:46:37Z</dcterms:modified>
</cp:coreProperties>
</file>