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561263" cy="7561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2D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095" y="1237457"/>
            <a:ext cx="6427074" cy="2632440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3971414"/>
            <a:ext cx="5670947" cy="182555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059" indent="0" algn="ctr">
              <a:buNone/>
              <a:defRPr sz="1654"/>
            </a:lvl2pPr>
            <a:lvl3pPr marL="756117" indent="0" algn="ctr">
              <a:buNone/>
              <a:defRPr sz="1488"/>
            </a:lvl3pPr>
            <a:lvl4pPr marL="1134176" indent="0" algn="ctr">
              <a:buNone/>
              <a:defRPr sz="1323"/>
            </a:lvl4pPr>
            <a:lvl5pPr marL="1512235" indent="0" algn="ctr">
              <a:buNone/>
              <a:defRPr sz="1323"/>
            </a:lvl5pPr>
            <a:lvl6pPr marL="1890293" indent="0" algn="ctr">
              <a:buNone/>
              <a:defRPr sz="1323"/>
            </a:lvl6pPr>
            <a:lvl7pPr marL="2268352" indent="0" algn="ctr">
              <a:buNone/>
              <a:defRPr sz="1323"/>
            </a:lvl7pPr>
            <a:lvl8pPr marL="2646411" indent="0" algn="ctr">
              <a:buNone/>
              <a:defRPr sz="1323"/>
            </a:lvl8pPr>
            <a:lvl9pPr marL="3024469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8413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194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9" y="402567"/>
            <a:ext cx="1630397" cy="640782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37" y="402567"/>
            <a:ext cx="4796676" cy="640782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4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1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899" y="1885067"/>
            <a:ext cx="6521589" cy="3145275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899" y="5060097"/>
            <a:ext cx="6521589" cy="1654026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/>
                </a:solidFill>
              </a:defRPr>
            </a:lvl1pPr>
            <a:lvl2pPr marL="37805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117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17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23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29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3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41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4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3951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7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89" y="2012836"/>
            <a:ext cx="3213537" cy="47975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24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402569"/>
            <a:ext cx="6521589" cy="146149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3" y="1853560"/>
            <a:ext cx="3198768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3" y="2761961"/>
            <a:ext cx="3198768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0" y="1853560"/>
            <a:ext cx="3214522" cy="908401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059" indent="0">
              <a:buNone/>
              <a:defRPr sz="1654" b="1"/>
            </a:lvl2pPr>
            <a:lvl3pPr marL="756117" indent="0">
              <a:buNone/>
              <a:defRPr sz="1488" b="1"/>
            </a:lvl3pPr>
            <a:lvl4pPr marL="1134176" indent="0">
              <a:buNone/>
              <a:defRPr sz="1323" b="1"/>
            </a:lvl4pPr>
            <a:lvl5pPr marL="1512235" indent="0">
              <a:buNone/>
              <a:defRPr sz="1323" b="1"/>
            </a:lvl5pPr>
            <a:lvl6pPr marL="1890293" indent="0">
              <a:buNone/>
              <a:defRPr sz="1323" b="1"/>
            </a:lvl6pPr>
            <a:lvl7pPr marL="2268352" indent="0">
              <a:buNone/>
              <a:defRPr sz="1323" b="1"/>
            </a:lvl7pPr>
            <a:lvl8pPr marL="2646411" indent="0">
              <a:buNone/>
              <a:defRPr sz="1323" b="1"/>
            </a:lvl8pPr>
            <a:lvl9pPr marL="3024469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0" y="2761961"/>
            <a:ext cx="3214522" cy="406242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673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7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91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2" y="1088683"/>
            <a:ext cx="3827889" cy="5373398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653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2" y="504084"/>
            <a:ext cx="2438704" cy="1764295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2" y="1088683"/>
            <a:ext cx="3827889" cy="5373398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59" indent="0">
              <a:buNone/>
              <a:defRPr sz="2315"/>
            </a:lvl2pPr>
            <a:lvl3pPr marL="756117" indent="0">
              <a:buNone/>
              <a:defRPr sz="1985"/>
            </a:lvl3pPr>
            <a:lvl4pPr marL="1134176" indent="0">
              <a:buNone/>
              <a:defRPr sz="1654"/>
            </a:lvl4pPr>
            <a:lvl5pPr marL="1512235" indent="0">
              <a:buNone/>
              <a:defRPr sz="1654"/>
            </a:lvl5pPr>
            <a:lvl6pPr marL="1890293" indent="0">
              <a:buNone/>
              <a:defRPr sz="1654"/>
            </a:lvl6pPr>
            <a:lvl7pPr marL="2268352" indent="0">
              <a:buNone/>
              <a:defRPr sz="1654"/>
            </a:lvl7pPr>
            <a:lvl8pPr marL="2646411" indent="0">
              <a:buNone/>
              <a:defRPr sz="1654"/>
            </a:lvl8pPr>
            <a:lvl9pPr marL="3024469" indent="0">
              <a:buNone/>
              <a:defRPr sz="1654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2" y="2268379"/>
            <a:ext cx="2438704" cy="4202453"/>
          </a:xfrm>
        </p:spPr>
        <p:txBody>
          <a:bodyPr/>
          <a:lstStyle>
            <a:lvl1pPr marL="0" indent="0">
              <a:buNone/>
              <a:defRPr sz="1323"/>
            </a:lvl1pPr>
            <a:lvl2pPr marL="378059" indent="0">
              <a:buNone/>
              <a:defRPr sz="1158"/>
            </a:lvl2pPr>
            <a:lvl3pPr marL="756117" indent="0">
              <a:buNone/>
              <a:defRPr sz="992"/>
            </a:lvl3pPr>
            <a:lvl4pPr marL="1134176" indent="0">
              <a:buNone/>
              <a:defRPr sz="827"/>
            </a:lvl4pPr>
            <a:lvl5pPr marL="1512235" indent="0">
              <a:buNone/>
              <a:defRPr sz="827"/>
            </a:lvl5pPr>
            <a:lvl6pPr marL="1890293" indent="0">
              <a:buNone/>
              <a:defRPr sz="827"/>
            </a:lvl6pPr>
            <a:lvl7pPr marL="2268352" indent="0">
              <a:buNone/>
              <a:defRPr sz="827"/>
            </a:lvl7pPr>
            <a:lvl8pPr marL="2646411" indent="0">
              <a:buNone/>
              <a:defRPr sz="827"/>
            </a:lvl8pPr>
            <a:lvl9pPr marL="3024469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34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7" y="402569"/>
            <a:ext cx="6521589" cy="1461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7" y="2012836"/>
            <a:ext cx="6521589" cy="47975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37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8650E-0F3E-4FA6-AA95-7BC6716B3FB4}" type="datetimeFigureOut">
              <a:rPr kumimoji="1" lang="ja-JP" altLang="en-US" smtClean="0"/>
              <a:t>2021/2/11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69" y="7008172"/>
            <a:ext cx="2551926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7008172"/>
            <a:ext cx="1701284" cy="402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43388-BEC5-4A58-9F41-5D135147D4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97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117" rtl="0" eaLnBrk="1" latinLnBrk="0" hangingPunct="1">
        <a:lnSpc>
          <a:spcPct val="90000"/>
        </a:lnSpc>
        <a:spcBef>
          <a:spcPct val="0"/>
        </a:spcBef>
        <a:buNone/>
        <a:defRPr kumimoji="1"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29" indent="-189029" algn="l" defTabSz="756117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88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147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205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264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323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381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440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499" indent="-189029" algn="l" defTabSz="756117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5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117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176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235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293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352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411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469" algn="l" defTabSz="756117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2D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B22B86-275B-4B3C-802E-894B90787C48}"/>
              </a:ext>
            </a:extLst>
          </p:cNvPr>
          <p:cNvSpPr txBox="1"/>
          <p:nvPr/>
        </p:nvSpPr>
        <p:spPr>
          <a:xfrm>
            <a:off x="379700" y="254460"/>
            <a:ext cx="680186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56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SRC#</a:t>
            </a:r>
            <a:endParaRPr kumimoji="1" lang="ja-JP" altLang="en-US" sz="256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CE209F-5324-4589-95FE-B195F0C5C77C}"/>
              </a:ext>
            </a:extLst>
          </p:cNvPr>
          <p:cNvSpPr txBox="1"/>
          <p:nvPr/>
        </p:nvSpPr>
        <p:spPr>
          <a:xfrm>
            <a:off x="432599" y="4286333"/>
            <a:ext cx="669606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800" b="1" dirty="0">
                <a:solidFill>
                  <a:srgbClr val="FFFF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Viewer</a:t>
            </a:r>
            <a:endParaRPr kumimoji="1" lang="ja-JP" altLang="en-US" sz="16800" b="1" dirty="0">
              <a:solidFill>
                <a:srgbClr val="FFFFFF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81462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太田 浩一</dc:creator>
  <cp:lastModifiedBy>太田 浩一</cp:lastModifiedBy>
  <cp:revision>4</cp:revision>
  <dcterms:created xsi:type="dcterms:W3CDTF">2021-02-10T20:24:04Z</dcterms:created>
  <dcterms:modified xsi:type="dcterms:W3CDTF">2021-02-10T20:40:01Z</dcterms:modified>
</cp:coreProperties>
</file>