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7561263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FF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237457"/>
            <a:ext cx="6427074" cy="2632440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3971414"/>
            <a:ext cx="5670947" cy="1825554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41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9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402567"/>
            <a:ext cx="1630397" cy="64078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402567"/>
            <a:ext cx="4796676" cy="640782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1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1885067"/>
            <a:ext cx="6521589" cy="3145275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5060097"/>
            <a:ext cx="6521589" cy="1654026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95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012836"/>
            <a:ext cx="3213537" cy="47975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012836"/>
            <a:ext cx="3213537" cy="47975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12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402569"/>
            <a:ext cx="6521589" cy="1461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1853560"/>
            <a:ext cx="3198768" cy="908401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2761961"/>
            <a:ext cx="3198768" cy="40624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1853560"/>
            <a:ext cx="3214522" cy="908401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2761961"/>
            <a:ext cx="3214522" cy="40624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67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91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04084"/>
            <a:ext cx="2438704" cy="176429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088683"/>
            <a:ext cx="3827889" cy="5373398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2268379"/>
            <a:ext cx="2438704" cy="4202453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53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04084"/>
            <a:ext cx="2438704" cy="176429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088683"/>
            <a:ext cx="3827889" cy="5373398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2268379"/>
            <a:ext cx="2438704" cy="4202453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402569"/>
            <a:ext cx="6521589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012836"/>
            <a:ext cx="6521589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7008172"/>
            <a:ext cx="17012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650E-0F3E-4FA6-AA95-7BC6716B3FB4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7008172"/>
            <a:ext cx="255192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7008172"/>
            <a:ext cx="17012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97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kumimoji="1"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22B86-275B-4B3C-802E-894B90787C48}"/>
              </a:ext>
            </a:extLst>
          </p:cNvPr>
          <p:cNvSpPr txBox="1"/>
          <p:nvPr/>
        </p:nvSpPr>
        <p:spPr>
          <a:xfrm>
            <a:off x="379700" y="254460"/>
            <a:ext cx="68018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600" b="1" dirty="0">
                <a:solidFill>
                  <a:srgbClr val="FFFF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SRC#</a:t>
            </a:r>
            <a:endParaRPr kumimoji="1" lang="ja-JP" altLang="en-US" sz="25600" b="1" dirty="0">
              <a:solidFill>
                <a:srgbClr val="FFFFF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CE209F-5324-4589-95FE-B195F0C5C77C}"/>
              </a:ext>
            </a:extLst>
          </p:cNvPr>
          <p:cNvSpPr txBox="1"/>
          <p:nvPr/>
        </p:nvSpPr>
        <p:spPr>
          <a:xfrm>
            <a:off x="432599" y="4286333"/>
            <a:ext cx="66960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800" b="1" dirty="0">
                <a:solidFill>
                  <a:srgbClr val="FFFF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Viewer</a:t>
            </a:r>
            <a:endParaRPr kumimoji="1" lang="ja-JP" altLang="en-US" sz="16800" b="1" dirty="0">
              <a:solidFill>
                <a:srgbClr val="FFFFF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14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22B86-275B-4B3C-802E-894B90787C48}"/>
              </a:ext>
            </a:extLst>
          </p:cNvPr>
          <p:cNvSpPr txBox="1"/>
          <p:nvPr/>
        </p:nvSpPr>
        <p:spPr>
          <a:xfrm>
            <a:off x="379700" y="254460"/>
            <a:ext cx="68018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SRC#</a:t>
            </a:r>
            <a:endParaRPr kumimoji="1" lang="ja-JP" altLang="en-US" sz="25600" b="1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CE209F-5324-4589-95FE-B195F0C5C77C}"/>
              </a:ext>
            </a:extLst>
          </p:cNvPr>
          <p:cNvSpPr txBox="1"/>
          <p:nvPr/>
        </p:nvSpPr>
        <p:spPr>
          <a:xfrm>
            <a:off x="379700" y="3274930"/>
            <a:ext cx="67489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</a:t>
            </a:r>
            <a:endParaRPr kumimoji="1" lang="ja-JP" altLang="en-US" sz="25600" b="1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911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6</Words>
  <Application>Microsoft Office PowerPoint</Application>
  <PresentationFormat>ユーザー設定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 浩一</dc:creator>
  <cp:lastModifiedBy>太田 浩一</cp:lastModifiedBy>
  <cp:revision>6</cp:revision>
  <dcterms:created xsi:type="dcterms:W3CDTF">2021-02-10T20:24:04Z</dcterms:created>
  <dcterms:modified xsi:type="dcterms:W3CDTF">2021-02-12T01:41:53Z</dcterms:modified>
</cp:coreProperties>
</file>