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5214942" y="2071678"/>
            <a:ext cx="3857652" cy="37862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596" y="2000240"/>
            <a:ext cx="1143008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00958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86446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2571736" y="71414"/>
            <a:ext cx="3857652" cy="92869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30"/>
          <p:cNvSpPr/>
          <p:nvPr/>
        </p:nvSpPr>
        <p:spPr>
          <a:xfrm>
            <a:off x="642910" y="5929330"/>
            <a:ext cx="1714512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标注 31"/>
          <p:cNvSpPr/>
          <p:nvPr/>
        </p:nvSpPr>
        <p:spPr>
          <a:xfrm>
            <a:off x="6572264" y="5929330"/>
            <a:ext cx="2286016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2-n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61" idx="6"/>
            <a:endCxn id="56" idx="2"/>
          </p:cNvCxnSpPr>
          <p:nvPr/>
        </p:nvCxnSpPr>
        <p:spPr>
          <a:xfrm flipV="1">
            <a:off x="1500166" y="3250405"/>
            <a:ext cx="4572032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0036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14350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6" name="矩形标注 35"/>
          <p:cNvSpPr/>
          <p:nvPr/>
        </p:nvSpPr>
        <p:spPr>
          <a:xfrm>
            <a:off x="7143768" y="71414"/>
            <a:ext cx="1643042" cy="928694"/>
          </a:xfrm>
          <a:prstGeom prst="wedgeRectCallout">
            <a:avLst>
              <a:gd name="adj1" fmla="val -105395"/>
              <a:gd name="adj2" fmla="val -7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7" name="圆角右箭头 36"/>
          <p:cNvSpPr/>
          <p:nvPr/>
        </p:nvSpPr>
        <p:spPr>
          <a:xfrm flipH="1" flipV="1">
            <a:off x="1571604" y="1071546"/>
            <a:ext cx="1643074" cy="1928826"/>
          </a:xfrm>
          <a:prstGeom prst="bentArrow">
            <a:avLst>
              <a:gd name="adj1" fmla="val 1070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右箭头 37"/>
          <p:cNvSpPr/>
          <p:nvPr/>
        </p:nvSpPr>
        <p:spPr>
          <a:xfrm flipV="1">
            <a:off x="4071934" y="1071546"/>
            <a:ext cx="1143008" cy="1857388"/>
          </a:xfrm>
          <a:prstGeom prst="bentArrow">
            <a:avLst>
              <a:gd name="adj1" fmla="val 10707"/>
              <a:gd name="adj2" fmla="val 258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00232" y="121442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500034" y="292893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44" name="左箭头 43"/>
          <p:cNvSpPr/>
          <p:nvPr/>
        </p:nvSpPr>
        <p:spPr>
          <a:xfrm>
            <a:off x="1428728" y="4000504"/>
            <a:ext cx="4000528" cy="7143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退出线程成功，通知线程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离线流程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1643042" y="5072074"/>
            <a:ext cx="3786214" cy="78581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随机分配进入某线程</a:t>
            </a:r>
            <a:endParaRPr lang="zh-CN" altLang="en-US" dirty="0"/>
          </a:p>
        </p:txBody>
      </p:sp>
      <p:sp>
        <p:nvSpPr>
          <p:cNvPr id="47" name="笑脸 46"/>
          <p:cNvSpPr/>
          <p:nvPr/>
        </p:nvSpPr>
        <p:spPr>
          <a:xfrm>
            <a:off x="2285984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2928926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/>
          <p:cNvSpPr/>
          <p:nvPr/>
        </p:nvSpPr>
        <p:spPr>
          <a:xfrm>
            <a:off x="3571868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/>
          <p:cNvSpPr/>
          <p:nvPr/>
        </p:nvSpPr>
        <p:spPr>
          <a:xfrm>
            <a:off x="4214810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/>
          <p:cNvSpPr/>
          <p:nvPr/>
        </p:nvSpPr>
        <p:spPr>
          <a:xfrm>
            <a:off x="2428860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笑脸 54"/>
          <p:cNvSpPr/>
          <p:nvPr/>
        </p:nvSpPr>
        <p:spPr>
          <a:xfrm>
            <a:off x="6072198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6072198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笑脸 56"/>
          <p:cNvSpPr/>
          <p:nvPr/>
        </p:nvSpPr>
        <p:spPr>
          <a:xfrm>
            <a:off x="6072198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笑脸 57"/>
          <p:cNvSpPr/>
          <p:nvPr/>
        </p:nvSpPr>
        <p:spPr>
          <a:xfrm>
            <a:off x="7786710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笑脸 58"/>
          <p:cNvSpPr/>
          <p:nvPr/>
        </p:nvSpPr>
        <p:spPr>
          <a:xfrm>
            <a:off x="7786710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笑脸 59"/>
          <p:cNvSpPr/>
          <p:nvPr/>
        </p:nvSpPr>
        <p:spPr>
          <a:xfrm>
            <a:off x="7786710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214810" y="1142984"/>
            <a:ext cx="1785950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个人消息</a:t>
            </a:r>
            <a:endParaRPr lang="zh-CN" altLang="en-US" dirty="0"/>
          </a:p>
        </p:txBody>
      </p:sp>
      <p:sp>
        <p:nvSpPr>
          <p:cNvPr id="67" name="笑脸 66"/>
          <p:cNvSpPr/>
          <p:nvPr/>
        </p:nvSpPr>
        <p:spPr>
          <a:xfrm>
            <a:off x="3071802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笑脸 67"/>
          <p:cNvSpPr/>
          <p:nvPr/>
        </p:nvSpPr>
        <p:spPr>
          <a:xfrm>
            <a:off x="3714744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笑脸 68"/>
          <p:cNvSpPr/>
          <p:nvPr/>
        </p:nvSpPr>
        <p:spPr>
          <a:xfrm>
            <a:off x="4357686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214810" y="1785926"/>
            <a:ext cx="135732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组消息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00034" y="214311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500034" y="435769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000232" y="185736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500034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5857884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7572396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5" idx="6"/>
          </p:cNvCxnSpPr>
          <p:nvPr/>
        </p:nvCxnSpPr>
        <p:spPr>
          <a:xfrm flipV="1">
            <a:off x="6858016" y="2714620"/>
            <a:ext cx="928694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6"/>
          </p:cNvCxnSpPr>
          <p:nvPr/>
        </p:nvCxnSpPr>
        <p:spPr>
          <a:xfrm flipV="1">
            <a:off x="6858016" y="3357562"/>
            <a:ext cx="92869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6"/>
            <a:endCxn id="55" idx="6"/>
          </p:cNvCxnSpPr>
          <p:nvPr/>
        </p:nvCxnSpPr>
        <p:spPr>
          <a:xfrm flipH="1" flipV="1">
            <a:off x="6643702" y="2607463"/>
            <a:ext cx="214314" cy="19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2"/>
          </p:cNvCxnSpPr>
          <p:nvPr/>
        </p:nvCxnSpPr>
        <p:spPr>
          <a:xfrm rot="10800000" flipH="1">
            <a:off x="7572396" y="2786058"/>
            <a:ext cx="214314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6" idx="2"/>
            <a:endCxn id="56" idx="6"/>
          </p:cNvCxnSpPr>
          <p:nvPr/>
        </p:nvCxnSpPr>
        <p:spPr>
          <a:xfrm rot="10800000">
            <a:off x="6643702" y="3250406"/>
            <a:ext cx="928694" cy="13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857884" y="507207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4" name="椭圆 93"/>
          <p:cNvSpPr/>
          <p:nvPr/>
        </p:nvSpPr>
        <p:spPr>
          <a:xfrm>
            <a:off x="7572396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93" idx="6"/>
            <a:endCxn id="60" idx="2"/>
          </p:cNvCxnSpPr>
          <p:nvPr/>
        </p:nvCxnSpPr>
        <p:spPr>
          <a:xfrm flipV="1">
            <a:off x="6858016" y="3893347"/>
            <a:ext cx="928694" cy="146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4" idx="2"/>
            <a:endCxn id="56" idx="6"/>
          </p:cNvCxnSpPr>
          <p:nvPr/>
        </p:nvCxnSpPr>
        <p:spPr>
          <a:xfrm rot="10800000">
            <a:off x="6643702" y="3250406"/>
            <a:ext cx="928694" cy="203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4" idx="2"/>
            <a:endCxn id="57" idx="6"/>
          </p:cNvCxnSpPr>
          <p:nvPr/>
        </p:nvCxnSpPr>
        <p:spPr>
          <a:xfrm rot="10800000">
            <a:off x="6643702" y="3893348"/>
            <a:ext cx="928694" cy="139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线形标注 1 105"/>
          <p:cNvSpPr/>
          <p:nvPr/>
        </p:nvSpPr>
        <p:spPr>
          <a:xfrm>
            <a:off x="6429388" y="1142984"/>
            <a:ext cx="2071702" cy="857256"/>
          </a:xfrm>
          <a:prstGeom prst="borderCallout1">
            <a:avLst>
              <a:gd name="adj1" fmla="val 97290"/>
              <a:gd name="adj2" fmla="val 52274"/>
              <a:gd name="adj3" fmla="val 336066"/>
              <a:gd name="adj4" fmla="val 37374"/>
            </a:avLst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将消息推送至每个用户消费队列，轮训消费队列推送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86182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0" idx="6"/>
            <a:endCxn id="57" idx="1"/>
          </p:cNvCxnSpPr>
          <p:nvPr/>
        </p:nvCxnSpPr>
        <p:spPr>
          <a:xfrm>
            <a:off x="1500166" y="3214686"/>
            <a:ext cx="4655727" cy="501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标注 53"/>
          <p:cNvSpPr/>
          <p:nvPr/>
        </p:nvSpPr>
        <p:spPr>
          <a:xfrm>
            <a:off x="2285984" y="2714620"/>
            <a:ext cx="1571636" cy="428628"/>
          </a:xfrm>
          <a:prstGeom prst="wedgeRectCallout">
            <a:avLst>
              <a:gd name="adj1" fmla="val -29541"/>
              <a:gd name="adj2" fmla="val 929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断线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改状态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00034" y="364331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64" name="矩形标注 63"/>
          <p:cNvSpPr/>
          <p:nvPr/>
        </p:nvSpPr>
        <p:spPr>
          <a:xfrm>
            <a:off x="3929058" y="2857496"/>
            <a:ext cx="1571636" cy="428628"/>
          </a:xfrm>
          <a:prstGeom prst="wedgeRectCallout">
            <a:avLst>
              <a:gd name="adj1" fmla="val -2053"/>
              <a:gd name="adj2" fmla="val 86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被踢，改状态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65</Words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72</cp:revision>
  <dcterms:created xsi:type="dcterms:W3CDTF">2017-10-31T03:45:26Z</dcterms:created>
  <dcterms:modified xsi:type="dcterms:W3CDTF">2017-11-01T08:48:43Z</dcterms:modified>
</cp:coreProperties>
</file>