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5214942" y="2071678"/>
            <a:ext cx="3857652" cy="37862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28596" y="2000240"/>
            <a:ext cx="1143008" cy="3786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00958" y="2214554"/>
            <a:ext cx="1143008" cy="3571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786446" y="2214554"/>
            <a:ext cx="1143008" cy="3571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过程 29"/>
          <p:cNvSpPr/>
          <p:nvPr/>
        </p:nvSpPr>
        <p:spPr>
          <a:xfrm>
            <a:off x="2571736" y="71414"/>
            <a:ext cx="3857652" cy="928694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标注 30"/>
          <p:cNvSpPr/>
          <p:nvPr/>
        </p:nvSpPr>
        <p:spPr>
          <a:xfrm>
            <a:off x="642910" y="5929330"/>
            <a:ext cx="1714512" cy="785818"/>
          </a:xfrm>
          <a:prstGeom prst="wedgeRectCallout">
            <a:avLst>
              <a:gd name="adj1" fmla="val -20833"/>
              <a:gd name="adj2" fmla="val -89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自定义线程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矩形标注 31"/>
          <p:cNvSpPr/>
          <p:nvPr/>
        </p:nvSpPr>
        <p:spPr>
          <a:xfrm>
            <a:off x="6572264" y="5929330"/>
            <a:ext cx="2286016" cy="785818"/>
          </a:xfrm>
          <a:prstGeom prst="wedgeRectCallout">
            <a:avLst>
              <a:gd name="adj1" fmla="val -20833"/>
              <a:gd name="adj2" fmla="val -89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自定义线程</a:t>
            </a:r>
            <a:r>
              <a:rPr lang="en-US" altLang="zh-CN" dirty="0" smtClean="0"/>
              <a:t>2-n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3000364" y="142852"/>
            <a:ext cx="642942" cy="7858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5143504" y="142852"/>
            <a:ext cx="642942" cy="7858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6" name="矩形标注 35"/>
          <p:cNvSpPr/>
          <p:nvPr/>
        </p:nvSpPr>
        <p:spPr>
          <a:xfrm>
            <a:off x="7143768" y="71414"/>
            <a:ext cx="1643042" cy="928694"/>
          </a:xfrm>
          <a:prstGeom prst="wedgeRectCallout">
            <a:avLst>
              <a:gd name="adj1" fmla="val -105395"/>
              <a:gd name="adj2" fmla="val -79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线程池</a:t>
            </a:r>
            <a:endParaRPr lang="zh-CN" altLang="en-US" dirty="0"/>
          </a:p>
        </p:txBody>
      </p:sp>
      <p:sp>
        <p:nvSpPr>
          <p:cNvPr id="37" name="圆角右箭头 36"/>
          <p:cNvSpPr/>
          <p:nvPr/>
        </p:nvSpPr>
        <p:spPr>
          <a:xfrm flipH="1" flipV="1">
            <a:off x="1571604" y="1071546"/>
            <a:ext cx="1643074" cy="2643206"/>
          </a:xfrm>
          <a:prstGeom prst="bentArrow">
            <a:avLst>
              <a:gd name="adj1" fmla="val 1070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右箭头 37"/>
          <p:cNvSpPr/>
          <p:nvPr/>
        </p:nvSpPr>
        <p:spPr>
          <a:xfrm flipV="1">
            <a:off x="4071934" y="1071546"/>
            <a:ext cx="1143008" cy="2143140"/>
          </a:xfrm>
          <a:prstGeom prst="bentArrow">
            <a:avLst>
              <a:gd name="adj1" fmla="val 10707"/>
              <a:gd name="adj2" fmla="val 2589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000232" y="1357298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500034" y="3000372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断线</a:t>
            </a:r>
            <a:endParaRPr lang="zh-CN" altLang="en-US" dirty="0"/>
          </a:p>
        </p:txBody>
      </p:sp>
      <p:sp>
        <p:nvSpPr>
          <p:cNvPr id="44" name="左箭头 43"/>
          <p:cNvSpPr/>
          <p:nvPr/>
        </p:nvSpPr>
        <p:spPr>
          <a:xfrm>
            <a:off x="1428728" y="4000504"/>
            <a:ext cx="4000528" cy="71438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退出线程成功，通知线程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离线流程</a:t>
            </a:r>
            <a:endParaRPr lang="zh-CN" altLang="en-US" dirty="0"/>
          </a:p>
        </p:txBody>
      </p:sp>
      <p:sp>
        <p:nvSpPr>
          <p:cNvPr id="45" name="右箭头 44"/>
          <p:cNvSpPr/>
          <p:nvPr/>
        </p:nvSpPr>
        <p:spPr>
          <a:xfrm>
            <a:off x="1643042" y="5072074"/>
            <a:ext cx="3786214" cy="78581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随机分配进入某线程</a:t>
            </a:r>
            <a:endParaRPr lang="zh-CN" altLang="en-US" dirty="0"/>
          </a:p>
        </p:txBody>
      </p:sp>
      <p:sp>
        <p:nvSpPr>
          <p:cNvPr id="47" name="笑脸 46"/>
          <p:cNvSpPr/>
          <p:nvPr/>
        </p:nvSpPr>
        <p:spPr>
          <a:xfrm>
            <a:off x="2285984" y="471488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笑脸 47"/>
          <p:cNvSpPr/>
          <p:nvPr/>
        </p:nvSpPr>
        <p:spPr>
          <a:xfrm>
            <a:off x="2928926" y="471488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笑脸 48"/>
          <p:cNvSpPr/>
          <p:nvPr/>
        </p:nvSpPr>
        <p:spPr>
          <a:xfrm>
            <a:off x="3571868" y="471488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笑脸 49"/>
          <p:cNvSpPr/>
          <p:nvPr/>
        </p:nvSpPr>
        <p:spPr>
          <a:xfrm>
            <a:off x="4214810" y="471488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笑脸 50"/>
          <p:cNvSpPr/>
          <p:nvPr/>
        </p:nvSpPr>
        <p:spPr>
          <a:xfrm>
            <a:off x="2428860" y="3571876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笑脸 54"/>
          <p:cNvSpPr/>
          <p:nvPr/>
        </p:nvSpPr>
        <p:spPr>
          <a:xfrm>
            <a:off x="6072198" y="2357430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笑脸 55"/>
          <p:cNvSpPr/>
          <p:nvPr/>
        </p:nvSpPr>
        <p:spPr>
          <a:xfrm>
            <a:off x="6072198" y="3000372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笑脸 56"/>
          <p:cNvSpPr/>
          <p:nvPr/>
        </p:nvSpPr>
        <p:spPr>
          <a:xfrm>
            <a:off x="6072198" y="364331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笑脸 57"/>
          <p:cNvSpPr/>
          <p:nvPr/>
        </p:nvSpPr>
        <p:spPr>
          <a:xfrm>
            <a:off x="7786710" y="2357430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笑脸 58"/>
          <p:cNvSpPr/>
          <p:nvPr/>
        </p:nvSpPr>
        <p:spPr>
          <a:xfrm>
            <a:off x="7786710" y="3000372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笑脸 59"/>
          <p:cNvSpPr/>
          <p:nvPr/>
        </p:nvSpPr>
        <p:spPr>
          <a:xfrm>
            <a:off x="7786710" y="364331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214810" y="1142984"/>
            <a:ext cx="1785950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个人消息</a:t>
            </a:r>
            <a:endParaRPr lang="zh-CN" altLang="en-US" dirty="0"/>
          </a:p>
        </p:txBody>
      </p:sp>
      <p:sp>
        <p:nvSpPr>
          <p:cNvPr id="67" name="笑脸 66"/>
          <p:cNvSpPr/>
          <p:nvPr/>
        </p:nvSpPr>
        <p:spPr>
          <a:xfrm>
            <a:off x="3071802" y="3571876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笑脸 67"/>
          <p:cNvSpPr/>
          <p:nvPr/>
        </p:nvSpPr>
        <p:spPr>
          <a:xfrm>
            <a:off x="3714744" y="3571876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笑脸 68"/>
          <p:cNvSpPr/>
          <p:nvPr/>
        </p:nvSpPr>
        <p:spPr>
          <a:xfrm>
            <a:off x="4357686" y="3571876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4214810" y="1785926"/>
            <a:ext cx="135732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组消息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500034" y="2285992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500034" y="3714752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离线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2000232" y="2000240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断线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500034" y="4429132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5857884" y="4286256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7572396" y="4286256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5" idx="6"/>
          </p:cNvCxnSpPr>
          <p:nvPr/>
        </p:nvCxnSpPr>
        <p:spPr>
          <a:xfrm flipV="1">
            <a:off x="6858016" y="2714620"/>
            <a:ext cx="928694" cy="1857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5" idx="6"/>
          </p:cNvCxnSpPr>
          <p:nvPr/>
        </p:nvCxnSpPr>
        <p:spPr>
          <a:xfrm flipV="1">
            <a:off x="6858016" y="3357562"/>
            <a:ext cx="928694" cy="1214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5" idx="6"/>
            <a:endCxn id="55" idx="6"/>
          </p:cNvCxnSpPr>
          <p:nvPr/>
        </p:nvCxnSpPr>
        <p:spPr>
          <a:xfrm flipH="1" flipV="1">
            <a:off x="6643702" y="2607463"/>
            <a:ext cx="214314" cy="1964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6" idx="2"/>
          </p:cNvCxnSpPr>
          <p:nvPr/>
        </p:nvCxnSpPr>
        <p:spPr>
          <a:xfrm rot="10800000" flipH="1">
            <a:off x="7572396" y="2786058"/>
            <a:ext cx="214314" cy="1785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6" idx="2"/>
            <a:endCxn id="56" idx="6"/>
          </p:cNvCxnSpPr>
          <p:nvPr/>
        </p:nvCxnSpPr>
        <p:spPr>
          <a:xfrm rot="10800000">
            <a:off x="6643702" y="3250406"/>
            <a:ext cx="928694" cy="1321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5857884" y="5072074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94" name="椭圆 93"/>
          <p:cNvSpPr/>
          <p:nvPr/>
        </p:nvSpPr>
        <p:spPr>
          <a:xfrm>
            <a:off x="7572396" y="5000636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zh-CN" altLang="en-US" dirty="0"/>
          </a:p>
        </p:txBody>
      </p:sp>
      <p:cxnSp>
        <p:nvCxnSpPr>
          <p:cNvPr id="95" name="直接箭头连接符 94"/>
          <p:cNvCxnSpPr>
            <a:stCxn id="93" idx="6"/>
            <a:endCxn id="60" idx="2"/>
          </p:cNvCxnSpPr>
          <p:nvPr/>
        </p:nvCxnSpPr>
        <p:spPr>
          <a:xfrm flipV="1">
            <a:off x="6858016" y="3893347"/>
            <a:ext cx="928694" cy="1464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4" idx="2"/>
            <a:endCxn id="56" idx="6"/>
          </p:cNvCxnSpPr>
          <p:nvPr/>
        </p:nvCxnSpPr>
        <p:spPr>
          <a:xfrm rot="10800000">
            <a:off x="6643702" y="3250406"/>
            <a:ext cx="928694" cy="2035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4" idx="2"/>
            <a:endCxn id="57" idx="6"/>
          </p:cNvCxnSpPr>
          <p:nvPr/>
        </p:nvCxnSpPr>
        <p:spPr>
          <a:xfrm rot="10800000">
            <a:off x="6643702" y="3893348"/>
            <a:ext cx="928694" cy="139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6" name="线形标注 1 105"/>
          <p:cNvSpPr/>
          <p:nvPr/>
        </p:nvSpPr>
        <p:spPr>
          <a:xfrm>
            <a:off x="6429388" y="1142984"/>
            <a:ext cx="2071702" cy="857256"/>
          </a:xfrm>
          <a:prstGeom prst="borderCallout1">
            <a:avLst>
              <a:gd name="adj1" fmla="val 97290"/>
              <a:gd name="adj2" fmla="val 52274"/>
              <a:gd name="adj3" fmla="val 336066"/>
              <a:gd name="adj4" fmla="val 37374"/>
            </a:avLst>
          </a:prstGeom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将消息推送至每个用户消费队列，轮训消费队列推送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786182" y="142852"/>
            <a:ext cx="642942" cy="7858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55</Words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Sky123.Org</cp:lastModifiedBy>
  <cp:revision>61</cp:revision>
  <dcterms:created xsi:type="dcterms:W3CDTF">2017-10-31T03:45:26Z</dcterms:created>
  <dcterms:modified xsi:type="dcterms:W3CDTF">2017-11-01T08:26:19Z</dcterms:modified>
</cp:coreProperties>
</file>