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32"/>
          <p:cNvSpPr/>
          <p:nvPr/>
        </p:nvSpPr>
        <p:spPr>
          <a:xfrm>
            <a:off x="5214942" y="2071678"/>
            <a:ext cx="3857652" cy="378621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428596" y="2000240"/>
            <a:ext cx="1143008" cy="37862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7500958" y="2214554"/>
            <a:ext cx="1143008" cy="3571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786446" y="2214554"/>
            <a:ext cx="1143008" cy="3571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过程 29"/>
          <p:cNvSpPr/>
          <p:nvPr/>
        </p:nvSpPr>
        <p:spPr>
          <a:xfrm>
            <a:off x="2571736" y="71414"/>
            <a:ext cx="3857652" cy="928694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标注 30"/>
          <p:cNvSpPr/>
          <p:nvPr/>
        </p:nvSpPr>
        <p:spPr>
          <a:xfrm>
            <a:off x="642910" y="5929330"/>
            <a:ext cx="1714512" cy="785818"/>
          </a:xfrm>
          <a:prstGeom prst="wedgeRectCallout">
            <a:avLst>
              <a:gd name="adj1" fmla="val -20833"/>
              <a:gd name="adj2" fmla="val -895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自定义线程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" name="矩形标注 31"/>
          <p:cNvSpPr/>
          <p:nvPr/>
        </p:nvSpPr>
        <p:spPr>
          <a:xfrm>
            <a:off x="6572264" y="5929330"/>
            <a:ext cx="2286016" cy="785818"/>
          </a:xfrm>
          <a:prstGeom prst="wedgeRectCallout">
            <a:avLst>
              <a:gd name="adj1" fmla="val -20833"/>
              <a:gd name="adj2" fmla="val -895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自定义线程</a:t>
            </a:r>
            <a:r>
              <a:rPr lang="en-US" altLang="zh-CN" dirty="0" smtClean="0"/>
              <a:t>2-n</a:t>
            </a:r>
            <a:endParaRPr lang="zh-CN" altLang="en-US" dirty="0"/>
          </a:p>
        </p:txBody>
      </p:sp>
      <p:cxnSp>
        <p:nvCxnSpPr>
          <p:cNvPr id="63" name="直接箭头连接符 62"/>
          <p:cNvCxnSpPr>
            <a:stCxn id="61" idx="6"/>
            <a:endCxn id="56" idx="2"/>
          </p:cNvCxnSpPr>
          <p:nvPr/>
        </p:nvCxnSpPr>
        <p:spPr>
          <a:xfrm flipV="1">
            <a:off x="1500166" y="3250405"/>
            <a:ext cx="4572032" cy="6786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3000364" y="142852"/>
            <a:ext cx="642942" cy="7858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5143504" y="142852"/>
            <a:ext cx="642942" cy="7858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6" name="矩形标注 35"/>
          <p:cNvSpPr/>
          <p:nvPr/>
        </p:nvSpPr>
        <p:spPr>
          <a:xfrm>
            <a:off x="7143768" y="71414"/>
            <a:ext cx="1643042" cy="928694"/>
          </a:xfrm>
          <a:prstGeom prst="wedgeRectCallout">
            <a:avLst>
              <a:gd name="adj1" fmla="val -105395"/>
              <a:gd name="adj2" fmla="val -793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 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线程池</a:t>
            </a:r>
            <a:endParaRPr lang="zh-CN" altLang="en-US" dirty="0"/>
          </a:p>
        </p:txBody>
      </p:sp>
      <p:sp>
        <p:nvSpPr>
          <p:cNvPr id="37" name="圆角右箭头 36"/>
          <p:cNvSpPr/>
          <p:nvPr/>
        </p:nvSpPr>
        <p:spPr>
          <a:xfrm flipH="1" flipV="1">
            <a:off x="1571604" y="1071546"/>
            <a:ext cx="1643074" cy="1928826"/>
          </a:xfrm>
          <a:prstGeom prst="bentArrow">
            <a:avLst>
              <a:gd name="adj1" fmla="val 1070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圆角右箭头 37"/>
          <p:cNvSpPr/>
          <p:nvPr/>
        </p:nvSpPr>
        <p:spPr>
          <a:xfrm flipV="1">
            <a:off x="4071934" y="1071546"/>
            <a:ext cx="1143008" cy="1857388"/>
          </a:xfrm>
          <a:prstGeom prst="bentArrow">
            <a:avLst>
              <a:gd name="adj1" fmla="val 10707"/>
              <a:gd name="adj2" fmla="val 25898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000232" y="1214422"/>
            <a:ext cx="1000132" cy="57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500034" y="2928934"/>
            <a:ext cx="1000132" cy="57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断线</a:t>
            </a:r>
            <a:endParaRPr lang="zh-CN" altLang="en-US" dirty="0"/>
          </a:p>
        </p:txBody>
      </p:sp>
      <p:sp>
        <p:nvSpPr>
          <p:cNvPr id="44" name="左箭头 43"/>
          <p:cNvSpPr/>
          <p:nvPr/>
        </p:nvSpPr>
        <p:spPr>
          <a:xfrm>
            <a:off x="1428728" y="4000504"/>
            <a:ext cx="4000528" cy="71438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退出线程成功，通知线程</a:t>
            </a:r>
            <a:r>
              <a:rPr lang="en-US" altLang="zh-CN" dirty="0" smtClean="0"/>
              <a:t>1</a:t>
            </a:r>
            <a:r>
              <a:rPr lang="zh-CN" altLang="en-US" dirty="0" smtClean="0"/>
              <a:t>离线流程</a:t>
            </a:r>
            <a:endParaRPr lang="zh-CN" altLang="en-US" dirty="0"/>
          </a:p>
        </p:txBody>
      </p:sp>
      <p:sp>
        <p:nvSpPr>
          <p:cNvPr id="45" name="右箭头 44"/>
          <p:cNvSpPr/>
          <p:nvPr/>
        </p:nvSpPr>
        <p:spPr>
          <a:xfrm>
            <a:off x="1643042" y="5072074"/>
            <a:ext cx="3786214" cy="785818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随机分配进入某线程</a:t>
            </a:r>
            <a:endParaRPr lang="zh-CN" altLang="en-US" dirty="0"/>
          </a:p>
        </p:txBody>
      </p:sp>
      <p:sp>
        <p:nvSpPr>
          <p:cNvPr id="47" name="笑脸 46"/>
          <p:cNvSpPr/>
          <p:nvPr/>
        </p:nvSpPr>
        <p:spPr>
          <a:xfrm>
            <a:off x="2285984" y="4714884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笑脸 47"/>
          <p:cNvSpPr/>
          <p:nvPr/>
        </p:nvSpPr>
        <p:spPr>
          <a:xfrm>
            <a:off x="2928926" y="4714884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笑脸 48"/>
          <p:cNvSpPr/>
          <p:nvPr/>
        </p:nvSpPr>
        <p:spPr>
          <a:xfrm>
            <a:off x="3571868" y="4714884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笑脸 49"/>
          <p:cNvSpPr/>
          <p:nvPr/>
        </p:nvSpPr>
        <p:spPr>
          <a:xfrm>
            <a:off x="4214810" y="4714884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笑脸 50"/>
          <p:cNvSpPr/>
          <p:nvPr/>
        </p:nvSpPr>
        <p:spPr>
          <a:xfrm>
            <a:off x="2428860" y="3571876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笑脸 54"/>
          <p:cNvSpPr/>
          <p:nvPr/>
        </p:nvSpPr>
        <p:spPr>
          <a:xfrm>
            <a:off x="6072198" y="2357430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笑脸 55"/>
          <p:cNvSpPr/>
          <p:nvPr/>
        </p:nvSpPr>
        <p:spPr>
          <a:xfrm>
            <a:off x="6072198" y="3000372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笑脸 56"/>
          <p:cNvSpPr/>
          <p:nvPr/>
        </p:nvSpPr>
        <p:spPr>
          <a:xfrm>
            <a:off x="6072198" y="3643314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笑脸 57"/>
          <p:cNvSpPr/>
          <p:nvPr/>
        </p:nvSpPr>
        <p:spPr>
          <a:xfrm>
            <a:off x="7786710" y="2357430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笑脸 58"/>
          <p:cNvSpPr/>
          <p:nvPr/>
        </p:nvSpPr>
        <p:spPr>
          <a:xfrm>
            <a:off x="7786710" y="3000372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笑脸 59"/>
          <p:cNvSpPr/>
          <p:nvPr/>
        </p:nvSpPr>
        <p:spPr>
          <a:xfrm>
            <a:off x="7786710" y="3643314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4214810" y="1142984"/>
            <a:ext cx="1785950" cy="57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个人消息</a:t>
            </a:r>
            <a:endParaRPr lang="zh-CN" altLang="en-US" dirty="0"/>
          </a:p>
        </p:txBody>
      </p:sp>
      <p:sp>
        <p:nvSpPr>
          <p:cNvPr id="67" name="笑脸 66"/>
          <p:cNvSpPr/>
          <p:nvPr/>
        </p:nvSpPr>
        <p:spPr>
          <a:xfrm>
            <a:off x="3071802" y="3571876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笑脸 67"/>
          <p:cNvSpPr/>
          <p:nvPr/>
        </p:nvSpPr>
        <p:spPr>
          <a:xfrm>
            <a:off x="3714744" y="3571876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笑脸 68"/>
          <p:cNvSpPr/>
          <p:nvPr/>
        </p:nvSpPr>
        <p:spPr>
          <a:xfrm>
            <a:off x="4357686" y="3571876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4214810" y="1785926"/>
            <a:ext cx="1357322" cy="57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组消息</a:t>
            </a:r>
            <a:endParaRPr lang="zh-CN" altLang="en-US" dirty="0"/>
          </a:p>
        </p:txBody>
      </p:sp>
      <p:sp>
        <p:nvSpPr>
          <p:cNvPr id="71" name="椭圆 70"/>
          <p:cNvSpPr/>
          <p:nvPr/>
        </p:nvSpPr>
        <p:spPr>
          <a:xfrm>
            <a:off x="500034" y="2143116"/>
            <a:ext cx="1000132" cy="57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72" name="椭圆 71"/>
          <p:cNvSpPr/>
          <p:nvPr/>
        </p:nvSpPr>
        <p:spPr>
          <a:xfrm>
            <a:off x="500034" y="4357694"/>
            <a:ext cx="1000132" cy="57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离线</a:t>
            </a:r>
            <a:endParaRPr lang="zh-CN" altLang="en-US" dirty="0"/>
          </a:p>
        </p:txBody>
      </p:sp>
      <p:sp>
        <p:nvSpPr>
          <p:cNvPr id="73" name="椭圆 72"/>
          <p:cNvSpPr/>
          <p:nvPr/>
        </p:nvSpPr>
        <p:spPr>
          <a:xfrm>
            <a:off x="2000232" y="1857364"/>
            <a:ext cx="1000132" cy="57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断线</a:t>
            </a:r>
            <a:endParaRPr lang="zh-CN" altLang="en-US" dirty="0"/>
          </a:p>
        </p:txBody>
      </p:sp>
      <p:sp>
        <p:nvSpPr>
          <p:cNvPr id="74" name="椭圆 73"/>
          <p:cNvSpPr/>
          <p:nvPr/>
        </p:nvSpPr>
        <p:spPr>
          <a:xfrm>
            <a:off x="500034" y="5000636"/>
            <a:ext cx="1000132" cy="57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75" name="椭圆 74"/>
          <p:cNvSpPr/>
          <p:nvPr/>
        </p:nvSpPr>
        <p:spPr>
          <a:xfrm>
            <a:off x="5857884" y="4286256"/>
            <a:ext cx="1000132" cy="57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>
            <a:off x="7572396" y="4286256"/>
            <a:ext cx="1000132" cy="57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</a:t>
            </a:r>
            <a:endParaRPr lang="zh-CN" altLang="en-US" dirty="0"/>
          </a:p>
        </p:txBody>
      </p:sp>
      <p:cxnSp>
        <p:nvCxnSpPr>
          <p:cNvPr id="80" name="直接箭头连接符 79"/>
          <p:cNvCxnSpPr>
            <a:stCxn id="75" idx="6"/>
          </p:cNvCxnSpPr>
          <p:nvPr/>
        </p:nvCxnSpPr>
        <p:spPr>
          <a:xfrm flipV="1">
            <a:off x="6858016" y="2714620"/>
            <a:ext cx="928694" cy="1857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5" idx="6"/>
          </p:cNvCxnSpPr>
          <p:nvPr/>
        </p:nvCxnSpPr>
        <p:spPr>
          <a:xfrm flipV="1">
            <a:off x="6858016" y="3357562"/>
            <a:ext cx="928694" cy="1214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5" idx="6"/>
            <a:endCxn id="55" idx="6"/>
          </p:cNvCxnSpPr>
          <p:nvPr/>
        </p:nvCxnSpPr>
        <p:spPr>
          <a:xfrm flipH="1" flipV="1">
            <a:off x="6643702" y="2607463"/>
            <a:ext cx="214314" cy="1964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6" idx="2"/>
          </p:cNvCxnSpPr>
          <p:nvPr/>
        </p:nvCxnSpPr>
        <p:spPr>
          <a:xfrm rot="10800000" flipH="1">
            <a:off x="7572396" y="2786058"/>
            <a:ext cx="214314" cy="1785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76" idx="2"/>
            <a:endCxn id="56" idx="6"/>
          </p:cNvCxnSpPr>
          <p:nvPr/>
        </p:nvCxnSpPr>
        <p:spPr>
          <a:xfrm rot="10800000">
            <a:off x="6643702" y="3250406"/>
            <a:ext cx="928694" cy="13216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3" name="椭圆 92"/>
          <p:cNvSpPr/>
          <p:nvPr/>
        </p:nvSpPr>
        <p:spPr>
          <a:xfrm>
            <a:off x="5857884" y="5072074"/>
            <a:ext cx="1000132" cy="57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94" name="椭圆 93"/>
          <p:cNvSpPr/>
          <p:nvPr/>
        </p:nvSpPr>
        <p:spPr>
          <a:xfrm>
            <a:off x="7572396" y="5000636"/>
            <a:ext cx="1000132" cy="57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</a:t>
            </a:r>
            <a:endParaRPr lang="zh-CN" altLang="en-US" dirty="0"/>
          </a:p>
        </p:txBody>
      </p:sp>
      <p:cxnSp>
        <p:nvCxnSpPr>
          <p:cNvPr id="95" name="直接箭头连接符 94"/>
          <p:cNvCxnSpPr>
            <a:stCxn id="93" idx="6"/>
            <a:endCxn id="60" idx="2"/>
          </p:cNvCxnSpPr>
          <p:nvPr/>
        </p:nvCxnSpPr>
        <p:spPr>
          <a:xfrm flipV="1">
            <a:off x="6858016" y="3893347"/>
            <a:ext cx="928694" cy="14644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94" idx="2"/>
            <a:endCxn id="56" idx="6"/>
          </p:cNvCxnSpPr>
          <p:nvPr/>
        </p:nvCxnSpPr>
        <p:spPr>
          <a:xfrm rot="10800000">
            <a:off x="6643702" y="3250406"/>
            <a:ext cx="928694" cy="20359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94" idx="2"/>
            <a:endCxn id="57" idx="6"/>
          </p:cNvCxnSpPr>
          <p:nvPr/>
        </p:nvCxnSpPr>
        <p:spPr>
          <a:xfrm rot="10800000">
            <a:off x="6643702" y="3893348"/>
            <a:ext cx="928694" cy="1393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6" name="线形标注 1 105"/>
          <p:cNvSpPr/>
          <p:nvPr/>
        </p:nvSpPr>
        <p:spPr>
          <a:xfrm>
            <a:off x="6429388" y="1142984"/>
            <a:ext cx="2071702" cy="857256"/>
          </a:xfrm>
          <a:prstGeom prst="borderCallout1">
            <a:avLst>
              <a:gd name="adj1" fmla="val 97290"/>
              <a:gd name="adj2" fmla="val 52274"/>
              <a:gd name="adj3" fmla="val 336066"/>
              <a:gd name="adj4" fmla="val 37374"/>
            </a:avLst>
          </a:prstGeom>
          <a:ln w="3810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将消息推送至每个用户消费队列，轮训消费队列推送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3786182" y="142852"/>
            <a:ext cx="642942" cy="7858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53" name="直接箭头连接符 52"/>
          <p:cNvCxnSpPr>
            <a:stCxn id="40" idx="6"/>
            <a:endCxn id="57" idx="1"/>
          </p:cNvCxnSpPr>
          <p:nvPr/>
        </p:nvCxnSpPr>
        <p:spPr>
          <a:xfrm>
            <a:off x="1500166" y="3214686"/>
            <a:ext cx="4655727" cy="5018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标注 53"/>
          <p:cNvSpPr/>
          <p:nvPr/>
        </p:nvSpPr>
        <p:spPr>
          <a:xfrm>
            <a:off x="2285984" y="2714620"/>
            <a:ext cx="1571636" cy="428628"/>
          </a:xfrm>
          <a:prstGeom prst="wedgeRectCallout">
            <a:avLst>
              <a:gd name="adj1" fmla="val -29541"/>
              <a:gd name="adj2" fmla="val 9297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断线，改状态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500034" y="3643314"/>
            <a:ext cx="1000132" cy="57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64" name="矩形标注 63"/>
          <p:cNvSpPr/>
          <p:nvPr/>
        </p:nvSpPr>
        <p:spPr>
          <a:xfrm>
            <a:off x="3929058" y="2857496"/>
            <a:ext cx="1571636" cy="428628"/>
          </a:xfrm>
          <a:prstGeom prst="wedgeRectCallout">
            <a:avLst>
              <a:gd name="adj1" fmla="val -2053"/>
              <a:gd name="adj2" fmla="val 86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被踢，改状态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14282" y="2071678"/>
            <a:ext cx="2643206" cy="31432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嵌入方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00100" y="2714620"/>
            <a:ext cx="1714512" cy="17145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ChatClient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286248" y="2714620"/>
            <a:ext cx="1785950" cy="17145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Chat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215206" y="2071678"/>
            <a:ext cx="1928826" cy="3571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第三方身份系统提供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1</a:t>
            </a:r>
            <a:r>
              <a:rPr lang="zh-CN" altLang="en-US" dirty="0" smtClean="0"/>
              <a:t>、身份验证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2</a:t>
            </a:r>
            <a:r>
              <a:rPr lang="zh-CN" altLang="en-US" dirty="0" smtClean="0"/>
              <a:t>、好友或组织列表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3</a:t>
            </a:r>
            <a:r>
              <a:rPr lang="zh-CN" altLang="en-US" dirty="0" smtClean="0"/>
              <a:t>、组织信息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0004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嵌入方提供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进行嵌入，例如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iframe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="https</a:t>
            </a:r>
            <a:r>
              <a:rPr lang="en-US" altLang="zh-CN" smtClean="0"/>
              <a:t>://</a:t>
            </a:r>
            <a:r>
              <a:rPr lang="en-US" altLang="zh-CN" smtClean="0"/>
              <a:t>ip:port/ChatClient/index.html?</a:t>
            </a:r>
            <a:r>
              <a:rPr lang="en-US" altLang="zh-CN" smtClean="0">
                <a:solidFill>
                  <a:srgbClr val="C00000"/>
                </a:solidFill>
              </a:rPr>
              <a:t>token=5ffdefd0e1104ebdbc49cc6de538b669</a:t>
            </a:r>
            <a:r>
              <a:rPr lang="en-US" altLang="zh-CN" dirty="0" smtClean="0"/>
              <a:t>"&gt;&lt;/iframe&gt;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2714612" y="3071810"/>
            <a:ext cx="1571636" cy="9286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token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6072198" y="2714620"/>
            <a:ext cx="1214446" cy="9286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token</a:t>
            </a:r>
            <a:endParaRPr lang="zh-CN" altLang="en-US" dirty="0"/>
          </a:p>
        </p:txBody>
      </p:sp>
      <p:sp>
        <p:nvSpPr>
          <p:cNvPr id="11" name="左箭头 10"/>
          <p:cNvSpPr/>
          <p:nvPr/>
        </p:nvSpPr>
        <p:spPr>
          <a:xfrm>
            <a:off x="6000760" y="3643314"/>
            <a:ext cx="1357322" cy="857256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返回信息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112</Words>
  <PresentationFormat>全屏显示(4:3)</PresentationFormat>
  <Paragraphs>36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Sky123.Org</cp:lastModifiedBy>
  <cp:revision>90</cp:revision>
  <dcterms:created xsi:type="dcterms:W3CDTF">2017-10-31T03:45:26Z</dcterms:created>
  <dcterms:modified xsi:type="dcterms:W3CDTF">2017-11-15T03:36:08Z</dcterms:modified>
</cp:coreProperties>
</file>