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handoutMasterIdLst>
    <p:handoutMasterId r:id="rId16"/>
  </p:handoutMasterIdLst>
  <p:sldIdLst>
    <p:sldId id="256" r:id="rId2"/>
    <p:sldId id="288" r:id="rId3"/>
    <p:sldId id="321" r:id="rId4"/>
    <p:sldId id="322" r:id="rId5"/>
    <p:sldId id="323" r:id="rId6"/>
    <p:sldId id="324" r:id="rId7"/>
    <p:sldId id="325" r:id="rId8"/>
    <p:sldId id="326" r:id="rId9"/>
    <p:sldId id="327" r:id="rId10"/>
    <p:sldId id="328" r:id="rId11"/>
    <p:sldId id="329" r:id="rId12"/>
    <p:sldId id="303" r:id="rId13"/>
    <p:sldId id="286" r:id="rId14"/>
  </p:sldIdLst>
  <p:sldSz cx="9144000" cy="5143500" type="screen16x9"/>
  <p:notesSz cx="6858000" cy="9144000"/>
  <p:embeddedFontLst>
    <p:embeddedFont>
      <p:font typeface="Cambria Math" pitchFamily="18" charset="0"/>
      <p:regular r:id="rId17"/>
    </p:embeddedFont>
    <p:embeddedFont>
      <p:font typeface="Lato" charset="-122"/>
      <p:regular r:id="rId18"/>
      <p:bold r:id="rId19"/>
      <p:italic r:id="rId20"/>
      <p:boldItalic r:id="rId21"/>
    </p:embeddedFont>
    <p:embeddedFont>
      <p:font typeface="Raleway" charset="0"/>
      <p:regular r:id="rId22"/>
      <p:bold r:id="rId23"/>
      <p:italic r:id="rId24"/>
      <p:boldItalic r:id="rId25"/>
    </p:embeddedFont>
    <p:embeddedFont>
      <p:font typeface="黑体" pitchFamily="49" charset="-122"/>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96" y="-96"/>
      </p:cViewPr>
      <p:guideLst>
        <p:guide orient="horz" pos="1620"/>
        <p:guide pos="28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788E96-2DB2-41D2-B813-1959A9E9EC98}" type="datetimeFigureOut">
              <a:rPr lang="zh-CN" altLang="en-US" smtClean="0"/>
              <a:t>2020/11/20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7E2B1D-83B2-4372-89D2-47F48D2CFB07}" type="slidenum">
              <a:rPr lang="zh-CN" altLang="en-US" smtClean="0"/>
              <a:t>‹#›</a:t>
            </a:fld>
            <a:endParaRPr lang="zh-CN" altLang="en-US"/>
          </a:p>
        </p:txBody>
      </p:sp>
    </p:spTree>
    <p:extLst>
      <p:ext uri="{BB962C8B-B14F-4D97-AF65-F5344CB8AC3E}">
        <p14:creationId xmlns:p14="http://schemas.microsoft.com/office/powerpoint/2010/main" val="3442546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6596901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883846829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883846829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883846829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883846829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838468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838468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panose="02010600030101010101"/>
              <a:buNone/>
              <a:defRPr sz="9600">
                <a:solidFill>
                  <a:schemeClr val="dk1"/>
                </a:solidFill>
                <a:latin typeface="Lato" panose="02010600030101010101"/>
                <a:ea typeface="Lato" panose="02010600030101010101"/>
                <a:cs typeface="Lato" panose="02010600030101010101"/>
                <a:sym typeface="Lato" panose="02010600030101010101"/>
              </a:defRPr>
            </a:lvl1pPr>
            <a:lvl2pPr lvl="1" algn="ctr">
              <a:spcBef>
                <a:spcPts val="0"/>
              </a:spcBef>
              <a:spcAft>
                <a:spcPts val="0"/>
              </a:spcAft>
              <a:buClr>
                <a:schemeClr val="dk1"/>
              </a:buClr>
              <a:buSzPts val="9600"/>
              <a:buFont typeface="Lato" panose="02010600030101010101"/>
              <a:buNone/>
              <a:defRPr sz="9600">
                <a:solidFill>
                  <a:schemeClr val="dk1"/>
                </a:solidFill>
                <a:latin typeface="Lato" panose="02010600030101010101"/>
                <a:ea typeface="Lato" panose="02010600030101010101"/>
                <a:cs typeface="Lato" panose="02010600030101010101"/>
                <a:sym typeface="Lato" panose="02010600030101010101"/>
              </a:defRPr>
            </a:lvl2pPr>
            <a:lvl3pPr lvl="2" algn="ctr">
              <a:spcBef>
                <a:spcPts val="0"/>
              </a:spcBef>
              <a:spcAft>
                <a:spcPts val="0"/>
              </a:spcAft>
              <a:buClr>
                <a:schemeClr val="dk1"/>
              </a:buClr>
              <a:buSzPts val="9600"/>
              <a:buFont typeface="Lato" panose="02010600030101010101"/>
              <a:buNone/>
              <a:defRPr sz="9600">
                <a:solidFill>
                  <a:schemeClr val="dk1"/>
                </a:solidFill>
                <a:latin typeface="Lato" panose="02010600030101010101"/>
                <a:ea typeface="Lato" panose="02010600030101010101"/>
                <a:cs typeface="Lato" panose="02010600030101010101"/>
                <a:sym typeface="Lato" panose="02010600030101010101"/>
              </a:defRPr>
            </a:lvl3pPr>
            <a:lvl4pPr lvl="3" algn="ctr">
              <a:spcBef>
                <a:spcPts val="0"/>
              </a:spcBef>
              <a:spcAft>
                <a:spcPts val="0"/>
              </a:spcAft>
              <a:buClr>
                <a:schemeClr val="dk1"/>
              </a:buClr>
              <a:buSzPts val="9600"/>
              <a:buFont typeface="Lato" panose="02010600030101010101"/>
              <a:buNone/>
              <a:defRPr sz="9600">
                <a:solidFill>
                  <a:schemeClr val="dk1"/>
                </a:solidFill>
                <a:latin typeface="Lato" panose="02010600030101010101"/>
                <a:ea typeface="Lato" panose="02010600030101010101"/>
                <a:cs typeface="Lato" panose="02010600030101010101"/>
                <a:sym typeface="Lato" panose="02010600030101010101"/>
              </a:defRPr>
            </a:lvl4pPr>
            <a:lvl5pPr lvl="4" algn="ctr">
              <a:spcBef>
                <a:spcPts val="0"/>
              </a:spcBef>
              <a:spcAft>
                <a:spcPts val="0"/>
              </a:spcAft>
              <a:buClr>
                <a:schemeClr val="dk1"/>
              </a:buClr>
              <a:buSzPts val="9600"/>
              <a:buFont typeface="Lato" panose="02010600030101010101"/>
              <a:buNone/>
              <a:defRPr sz="9600">
                <a:solidFill>
                  <a:schemeClr val="dk1"/>
                </a:solidFill>
                <a:latin typeface="Lato" panose="02010600030101010101"/>
                <a:ea typeface="Lato" panose="02010600030101010101"/>
                <a:cs typeface="Lato" panose="02010600030101010101"/>
                <a:sym typeface="Lato" panose="02010600030101010101"/>
              </a:defRPr>
            </a:lvl5pPr>
            <a:lvl6pPr lvl="5" algn="ctr">
              <a:spcBef>
                <a:spcPts val="0"/>
              </a:spcBef>
              <a:spcAft>
                <a:spcPts val="0"/>
              </a:spcAft>
              <a:buClr>
                <a:schemeClr val="dk1"/>
              </a:buClr>
              <a:buSzPts val="9600"/>
              <a:buFont typeface="Lato" panose="02010600030101010101"/>
              <a:buNone/>
              <a:defRPr sz="9600">
                <a:solidFill>
                  <a:schemeClr val="dk1"/>
                </a:solidFill>
                <a:latin typeface="Lato" panose="02010600030101010101"/>
                <a:ea typeface="Lato" panose="02010600030101010101"/>
                <a:cs typeface="Lato" panose="02010600030101010101"/>
                <a:sym typeface="Lato" panose="02010600030101010101"/>
              </a:defRPr>
            </a:lvl6pPr>
            <a:lvl7pPr lvl="6" algn="ctr">
              <a:spcBef>
                <a:spcPts val="0"/>
              </a:spcBef>
              <a:spcAft>
                <a:spcPts val="0"/>
              </a:spcAft>
              <a:buClr>
                <a:schemeClr val="dk1"/>
              </a:buClr>
              <a:buSzPts val="9600"/>
              <a:buFont typeface="Lato" panose="02010600030101010101"/>
              <a:buNone/>
              <a:defRPr sz="9600">
                <a:solidFill>
                  <a:schemeClr val="dk1"/>
                </a:solidFill>
                <a:latin typeface="Lato" panose="02010600030101010101"/>
                <a:ea typeface="Lato" panose="02010600030101010101"/>
                <a:cs typeface="Lato" panose="02010600030101010101"/>
                <a:sym typeface="Lato" panose="02010600030101010101"/>
              </a:defRPr>
            </a:lvl7pPr>
            <a:lvl8pPr lvl="7" algn="ctr">
              <a:spcBef>
                <a:spcPts val="0"/>
              </a:spcBef>
              <a:spcAft>
                <a:spcPts val="0"/>
              </a:spcAft>
              <a:buClr>
                <a:schemeClr val="dk1"/>
              </a:buClr>
              <a:buSzPts val="9600"/>
              <a:buFont typeface="Lato" panose="02010600030101010101"/>
              <a:buNone/>
              <a:defRPr sz="9600">
                <a:solidFill>
                  <a:schemeClr val="dk1"/>
                </a:solidFill>
                <a:latin typeface="Lato" panose="02010600030101010101"/>
                <a:ea typeface="Lato" panose="02010600030101010101"/>
                <a:cs typeface="Lato" panose="02010600030101010101"/>
                <a:sym typeface="Lato" panose="02010600030101010101"/>
              </a:defRPr>
            </a:lvl8pPr>
            <a:lvl9pPr lvl="8" algn="ctr">
              <a:spcBef>
                <a:spcPts val="0"/>
              </a:spcBef>
              <a:spcAft>
                <a:spcPts val="0"/>
              </a:spcAft>
              <a:buClr>
                <a:schemeClr val="dk1"/>
              </a:buClr>
              <a:buSzPts val="9600"/>
              <a:buFont typeface="Lato" panose="02010600030101010101"/>
              <a:buNone/>
              <a:defRPr sz="9600">
                <a:solidFill>
                  <a:schemeClr val="dk1"/>
                </a:solidFill>
                <a:latin typeface="Lato" panose="02010600030101010101"/>
                <a:ea typeface="Lato" panose="02010600030101010101"/>
                <a:cs typeface="Lato" panose="02010600030101010101"/>
                <a:sym typeface="Lato" panose="02010600030101010101"/>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panose="020B0503030101060003"/>
              <a:buNone/>
              <a:defRPr sz="3000" b="1">
                <a:solidFill>
                  <a:schemeClr val="dk2"/>
                </a:solidFill>
                <a:latin typeface="Raleway" panose="020B0503030101060003"/>
                <a:ea typeface="Raleway" panose="020B0503030101060003"/>
                <a:cs typeface="Raleway" panose="020B0503030101060003"/>
                <a:sym typeface="Raleway" panose="020B0503030101060003"/>
              </a:defRPr>
            </a:lvl1pPr>
            <a:lvl2pPr lvl="1">
              <a:spcBef>
                <a:spcPts val="0"/>
              </a:spcBef>
              <a:spcAft>
                <a:spcPts val="0"/>
              </a:spcAft>
              <a:buClr>
                <a:schemeClr val="dk2"/>
              </a:buClr>
              <a:buSzPts val="3000"/>
              <a:buFont typeface="Raleway" panose="020B0503030101060003"/>
              <a:buNone/>
              <a:defRPr sz="3000" b="1">
                <a:solidFill>
                  <a:schemeClr val="dk2"/>
                </a:solidFill>
                <a:latin typeface="Raleway" panose="020B0503030101060003"/>
                <a:ea typeface="Raleway" panose="020B0503030101060003"/>
                <a:cs typeface="Raleway" panose="020B0503030101060003"/>
                <a:sym typeface="Raleway" panose="020B0503030101060003"/>
              </a:defRPr>
            </a:lvl2pPr>
            <a:lvl3pPr lvl="2">
              <a:spcBef>
                <a:spcPts val="0"/>
              </a:spcBef>
              <a:spcAft>
                <a:spcPts val="0"/>
              </a:spcAft>
              <a:buClr>
                <a:schemeClr val="dk2"/>
              </a:buClr>
              <a:buSzPts val="3000"/>
              <a:buFont typeface="Raleway" panose="020B0503030101060003"/>
              <a:buNone/>
              <a:defRPr sz="3000" b="1">
                <a:solidFill>
                  <a:schemeClr val="dk2"/>
                </a:solidFill>
                <a:latin typeface="Raleway" panose="020B0503030101060003"/>
                <a:ea typeface="Raleway" panose="020B0503030101060003"/>
                <a:cs typeface="Raleway" panose="020B0503030101060003"/>
                <a:sym typeface="Raleway" panose="020B0503030101060003"/>
              </a:defRPr>
            </a:lvl3pPr>
            <a:lvl4pPr lvl="3">
              <a:spcBef>
                <a:spcPts val="0"/>
              </a:spcBef>
              <a:spcAft>
                <a:spcPts val="0"/>
              </a:spcAft>
              <a:buClr>
                <a:schemeClr val="dk2"/>
              </a:buClr>
              <a:buSzPts val="3000"/>
              <a:buFont typeface="Raleway" panose="020B0503030101060003"/>
              <a:buNone/>
              <a:defRPr sz="3000" b="1">
                <a:solidFill>
                  <a:schemeClr val="dk2"/>
                </a:solidFill>
                <a:latin typeface="Raleway" panose="020B0503030101060003"/>
                <a:ea typeface="Raleway" panose="020B0503030101060003"/>
                <a:cs typeface="Raleway" panose="020B0503030101060003"/>
                <a:sym typeface="Raleway" panose="020B0503030101060003"/>
              </a:defRPr>
            </a:lvl4pPr>
            <a:lvl5pPr lvl="4">
              <a:spcBef>
                <a:spcPts val="0"/>
              </a:spcBef>
              <a:spcAft>
                <a:spcPts val="0"/>
              </a:spcAft>
              <a:buClr>
                <a:schemeClr val="dk2"/>
              </a:buClr>
              <a:buSzPts val="3000"/>
              <a:buFont typeface="Raleway" panose="020B0503030101060003"/>
              <a:buNone/>
              <a:defRPr sz="3000" b="1">
                <a:solidFill>
                  <a:schemeClr val="dk2"/>
                </a:solidFill>
                <a:latin typeface="Raleway" panose="020B0503030101060003"/>
                <a:ea typeface="Raleway" panose="020B0503030101060003"/>
                <a:cs typeface="Raleway" panose="020B0503030101060003"/>
                <a:sym typeface="Raleway" panose="020B0503030101060003"/>
              </a:defRPr>
            </a:lvl5pPr>
            <a:lvl6pPr lvl="5">
              <a:spcBef>
                <a:spcPts val="0"/>
              </a:spcBef>
              <a:spcAft>
                <a:spcPts val="0"/>
              </a:spcAft>
              <a:buClr>
                <a:schemeClr val="dk2"/>
              </a:buClr>
              <a:buSzPts val="3000"/>
              <a:buFont typeface="Raleway" panose="020B0503030101060003"/>
              <a:buNone/>
              <a:defRPr sz="3000" b="1">
                <a:solidFill>
                  <a:schemeClr val="dk2"/>
                </a:solidFill>
                <a:latin typeface="Raleway" panose="020B0503030101060003"/>
                <a:ea typeface="Raleway" panose="020B0503030101060003"/>
                <a:cs typeface="Raleway" panose="020B0503030101060003"/>
                <a:sym typeface="Raleway" panose="020B0503030101060003"/>
              </a:defRPr>
            </a:lvl6pPr>
            <a:lvl7pPr lvl="6">
              <a:spcBef>
                <a:spcPts val="0"/>
              </a:spcBef>
              <a:spcAft>
                <a:spcPts val="0"/>
              </a:spcAft>
              <a:buClr>
                <a:schemeClr val="dk2"/>
              </a:buClr>
              <a:buSzPts val="3000"/>
              <a:buFont typeface="Raleway" panose="020B0503030101060003"/>
              <a:buNone/>
              <a:defRPr sz="3000" b="1">
                <a:solidFill>
                  <a:schemeClr val="dk2"/>
                </a:solidFill>
                <a:latin typeface="Raleway" panose="020B0503030101060003"/>
                <a:ea typeface="Raleway" panose="020B0503030101060003"/>
                <a:cs typeface="Raleway" panose="020B0503030101060003"/>
                <a:sym typeface="Raleway" panose="020B0503030101060003"/>
              </a:defRPr>
            </a:lvl7pPr>
            <a:lvl8pPr lvl="7">
              <a:spcBef>
                <a:spcPts val="0"/>
              </a:spcBef>
              <a:spcAft>
                <a:spcPts val="0"/>
              </a:spcAft>
              <a:buClr>
                <a:schemeClr val="dk2"/>
              </a:buClr>
              <a:buSzPts val="3000"/>
              <a:buFont typeface="Raleway" panose="020B0503030101060003"/>
              <a:buNone/>
              <a:defRPr sz="3000" b="1">
                <a:solidFill>
                  <a:schemeClr val="dk2"/>
                </a:solidFill>
                <a:latin typeface="Raleway" panose="020B0503030101060003"/>
                <a:ea typeface="Raleway" panose="020B0503030101060003"/>
                <a:cs typeface="Raleway" panose="020B0503030101060003"/>
                <a:sym typeface="Raleway" panose="020B0503030101060003"/>
              </a:defRPr>
            </a:lvl8pPr>
            <a:lvl9pPr lvl="8">
              <a:spcBef>
                <a:spcPts val="0"/>
              </a:spcBef>
              <a:spcAft>
                <a:spcPts val="0"/>
              </a:spcAft>
              <a:buClr>
                <a:schemeClr val="dk2"/>
              </a:buClr>
              <a:buSzPts val="3000"/>
              <a:buFont typeface="Raleway" panose="020B0503030101060003"/>
              <a:buNone/>
              <a:defRPr sz="3000" b="1">
                <a:solidFill>
                  <a:schemeClr val="dk2"/>
                </a:solidFill>
                <a:latin typeface="Raleway" panose="020B0503030101060003"/>
                <a:ea typeface="Raleway" panose="020B0503030101060003"/>
                <a:cs typeface="Raleway" panose="020B0503030101060003"/>
                <a:sym typeface="Raleway" panose="020B0503030101060003"/>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panose="02010600030101010101"/>
              <a:buChar char="●"/>
              <a:defRPr sz="1800">
                <a:solidFill>
                  <a:schemeClr val="dk2"/>
                </a:solidFill>
                <a:latin typeface="Lato" panose="02010600030101010101"/>
                <a:ea typeface="Lato" panose="02010600030101010101"/>
                <a:cs typeface="Lato" panose="02010600030101010101"/>
                <a:sym typeface="Lato" panose="02010600030101010101"/>
              </a:defRPr>
            </a:lvl1pPr>
            <a:lvl2pPr marL="914400" lvl="1" indent="-317500">
              <a:lnSpc>
                <a:spcPct val="115000"/>
              </a:lnSpc>
              <a:spcBef>
                <a:spcPts val="1600"/>
              </a:spcBef>
              <a:spcAft>
                <a:spcPts val="0"/>
              </a:spcAft>
              <a:buClr>
                <a:schemeClr val="dk2"/>
              </a:buClr>
              <a:buSzPts val="1400"/>
              <a:buFont typeface="Lato" panose="02010600030101010101"/>
              <a:buChar char="○"/>
              <a:defRPr>
                <a:solidFill>
                  <a:schemeClr val="dk2"/>
                </a:solidFill>
                <a:latin typeface="Lato" panose="02010600030101010101"/>
                <a:ea typeface="Lato" panose="02010600030101010101"/>
                <a:cs typeface="Lato" panose="02010600030101010101"/>
                <a:sym typeface="Lato" panose="02010600030101010101"/>
              </a:defRPr>
            </a:lvl2pPr>
            <a:lvl3pPr marL="1371600" lvl="2" indent="-317500">
              <a:lnSpc>
                <a:spcPct val="115000"/>
              </a:lnSpc>
              <a:spcBef>
                <a:spcPts val="1600"/>
              </a:spcBef>
              <a:spcAft>
                <a:spcPts val="0"/>
              </a:spcAft>
              <a:buClr>
                <a:schemeClr val="dk2"/>
              </a:buClr>
              <a:buSzPts val="1400"/>
              <a:buFont typeface="Lato" panose="02010600030101010101"/>
              <a:buChar char="■"/>
              <a:defRPr>
                <a:solidFill>
                  <a:schemeClr val="dk2"/>
                </a:solidFill>
                <a:latin typeface="Lato" panose="02010600030101010101"/>
                <a:ea typeface="Lato" panose="02010600030101010101"/>
                <a:cs typeface="Lato" panose="02010600030101010101"/>
                <a:sym typeface="Lato" panose="02010600030101010101"/>
              </a:defRPr>
            </a:lvl3pPr>
            <a:lvl4pPr marL="1828800" lvl="3" indent="-317500">
              <a:lnSpc>
                <a:spcPct val="115000"/>
              </a:lnSpc>
              <a:spcBef>
                <a:spcPts val="1600"/>
              </a:spcBef>
              <a:spcAft>
                <a:spcPts val="0"/>
              </a:spcAft>
              <a:buClr>
                <a:schemeClr val="dk2"/>
              </a:buClr>
              <a:buSzPts val="1400"/>
              <a:buFont typeface="Lato" panose="02010600030101010101"/>
              <a:buChar char="●"/>
              <a:defRPr>
                <a:solidFill>
                  <a:schemeClr val="dk2"/>
                </a:solidFill>
                <a:latin typeface="Lato" panose="02010600030101010101"/>
                <a:ea typeface="Lato" panose="02010600030101010101"/>
                <a:cs typeface="Lato" panose="02010600030101010101"/>
                <a:sym typeface="Lato" panose="02010600030101010101"/>
              </a:defRPr>
            </a:lvl4pPr>
            <a:lvl5pPr marL="2286000" lvl="4" indent="-317500">
              <a:lnSpc>
                <a:spcPct val="115000"/>
              </a:lnSpc>
              <a:spcBef>
                <a:spcPts val="1600"/>
              </a:spcBef>
              <a:spcAft>
                <a:spcPts val="0"/>
              </a:spcAft>
              <a:buClr>
                <a:schemeClr val="dk2"/>
              </a:buClr>
              <a:buSzPts val="1400"/>
              <a:buFont typeface="Lato" panose="02010600030101010101"/>
              <a:buChar char="○"/>
              <a:defRPr>
                <a:solidFill>
                  <a:schemeClr val="dk2"/>
                </a:solidFill>
                <a:latin typeface="Lato" panose="02010600030101010101"/>
                <a:ea typeface="Lato" panose="02010600030101010101"/>
                <a:cs typeface="Lato" panose="02010600030101010101"/>
                <a:sym typeface="Lato" panose="02010600030101010101"/>
              </a:defRPr>
            </a:lvl5pPr>
            <a:lvl6pPr marL="2743200" lvl="5" indent="-317500">
              <a:lnSpc>
                <a:spcPct val="115000"/>
              </a:lnSpc>
              <a:spcBef>
                <a:spcPts val="1600"/>
              </a:spcBef>
              <a:spcAft>
                <a:spcPts val="0"/>
              </a:spcAft>
              <a:buClr>
                <a:schemeClr val="dk2"/>
              </a:buClr>
              <a:buSzPts val="1400"/>
              <a:buFont typeface="Lato" panose="02010600030101010101"/>
              <a:buChar char="■"/>
              <a:defRPr>
                <a:solidFill>
                  <a:schemeClr val="dk2"/>
                </a:solidFill>
                <a:latin typeface="Lato" panose="02010600030101010101"/>
                <a:ea typeface="Lato" panose="02010600030101010101"/>
                <a:cs typeface="Lato" panose="02010600030101010101"/>
                <a:sym typeface="Lato" panose="02010600030101010101"/>
              </a:defRPr>
            </a:lvl6pPr>
            <a:lvl7pPr marL="3200400" lvl="6" indent="-317500">
              <a:lnSpc>
                <a:spcPct val="115000"/>
              </a:lnSpc>
              <a:spcBef>
                <a:spcPts val="1600"/>
              </a:spcBef>
              <a:spcAft>
                <a:spcPts val="0"/>
              </a:spcAft>
              <a:buClr>
                <a:schemeClr val="dk2"/>
              </a:buClr>
              <a:buSzPts val="1400"/>
              <a:buFont typeface="Lato" panose="02010600030101010101"/>
              <a:buChar char="●"/>
              <a:defRPr>
                <a:solidFill>
                  <a:schemeClr val="dk2"/>
                </a:solidFill>
                <a:latin typeface="Lato" panose="02010600030101010101"/>
                <a:ea typeface="Lato" panose="02010600030101010101"/>
                <a:cs typeface="Lato" panose="02010600030101010101"/>
                <a:sym typeface="Lato" panose="02010600030101010101"/>
              </a:defRPr>
            </a:lvl7pPr>
            <a:lvl8pPr marL="3657600" lvl="7" indent="-317500">
              <a:lnSpc>
                <a:spcPct val="115000"/>
              </a:lnSpc>
              <a:spcBef>
                <a:spcPts val="1600"/>
              </a:spcBef>
              <a:spcAft>
                <a:spcPts val="0"/>
              </a:spcAft>
              <a:buClr>
                <a:schemeClr val="dk2"/>
              </a:buClr>
              <a:buSzPts val="1400"/>
              <a:buFont typeface="Lato" panose="02010600030101010101"/>
              <a:buChar char="○"/>
              <a:defRPr>
                <a:solidFill>
                  <a:schemeClr val="dk2"/>
                </a:solidFill>
                <a:latin typeface="Lato" panose="02010600030101010101"/>
                <a:ea typeface="Lato" panose="02010600030101010101"/>
                <a:cs typeface="Lato" panose="02010600030101010101"/>
                <a:sym typeface="Lato" panose="02010600030101010101"/>
              </a:defRPr>
            </a:lvl8pPr>
            <a:lvl9pPr marL="4114800" lvl="8" indent="-317500">
              <a:lnSpc>
                <a:spcPct val="115000"/>
              </a:lnSpc>
              <a:spcBef>
                <a:spcPts val="1600"/>
              </a:spcBef>
              <a:spcAft>
                <a:spcPts val="1600"/>
              </a:spcAft>
              <a:buClr>
                <a:schemeClr val="dk2"/>
              </a:buClr>
              <a:buSzPts val="1400"/>
              <a:buFont typeface="Lato" panose="02010600030101010101"/>
              <a:buChar char="■"/>
              <a:defRPr>
                <a:solidFill>
                  <a:schemeClr val="dk2"/>
                </a:solidFill>
                <a:latin typeface="Lato" panose="02010600030101010101"/>
                <a:ea typeface="Lato" panose="02010600030101010101"/>
                <a:cs typeface="Lato" panose="02010600030101010101"/>
                <a:sym typeface="Lato" panose="02010600030101010101"/>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panose="02010600030101010101"/>
                <a:ea typeface="Lato" panose="02010600030101010101"/>
                <a:cs typeface="Lato" panose="02010600030101010101"/>
                <a:sym typeface="Lato" panose="02010600030101010101"/>
              </a:defRPr>
            </a:lvl1pPr>
            <a:lvl2pPr lvl="1" algn="r">
              <a:buNone/>
              <a:defRPr sz="1000">
                <a:solidFill>
                  <a:schemeClr val="dk2"/>
                </a:solidFill>
                <a:latin typeface="Lato" panose="02010600030101010101"/>
                <a:ea typeface="Lato" panose="02010600030101010101"/>
                <a:cs typeface="Lato" panose="02010600030101010101"/>
                <a:sym typeface="Lato" panose="02010600030101010101"/>
              </a:defRPr>
            </a:lvl2pPr>
            <a:lvl3pPr lvl="2" algn="r">
              <a:buNone/>
              <a:defRPr sz="1000">
                <a:solidFill>
                  <a:schemeClr val="dk2"/>
                </a:solidFill>
                <a:latin typeface="Lato" panose="02010600030101010101"/>
                <a:ea typeface="Lato" panose="02010600030101010101"/>
                <a:cs typeface="Lato" panose="02010600030101010101"/>
                <a:sym typeface="Lato" panose="02010600030101010101"/>
              </a:defRPr>
            </a:lvl3pPr>
            <a:lvl4pPr lvl="3" algn="r">
              <a:buNone/>
              <a:defRPr sz="1000">
                <a:solidFill>
                  <a:schemeClr val="dk2"/>
                </a:solidFill>
                <a:latin typeface="Lato" panose="02010600030101010101"/>
                <a:ea typeface="Lato" panose="02010600030101010101"/>
                <a:cs typeface="Lato" panose="02010600030101010101"/>
                <a:sym typeface="Lato" panose="02010600030101010101"/>
              </a:defRPr>
            </a:lvl4pPr>
            <a:lvl5pPr lvl="4" algn="r">
              <a:buNone/>
              <a:defRPr sz="1000">
                <a:solidFill>
                  <a:schemeClr val="dk2"/>
                </a:solidFill>
                <a:latin typeface="Lato" panose="02010600030101010101"/>
                <a:ea typeface="Lato" panose="02010600030101010101"/>
                <a:cs typeface="Lato" panose="02010600030101010101"/>
                <a:sym typeface="Lato" panose="02010600030101010101"/>
              </a:defRPr>
            </a:lvl5pPr>
            <a:lvl6pPr lvl="5" algn="r">
              <a:buNone/>
              <a:defRPr sz="1000">
                <a:solidFill>
                  <a:schemeClr val="dk2"/>
                </a:solidFill>
                <a:latin typeface="Lato" panose="02010600030101010101"/>
                <a:ea typeface="Lato" panose="02010600030101010101"/>
                <a:cs typeface="Lato" panose="02010600030101010101"/>
                <a:sym typeface="Lato" panose="02010600030101010101"/>
              </a:defRPr>
            </a:lvl6pPr>
            <a:lvl7pPr lvl="6" algn="r">
              <a:buNone/>
              <a:defRPr sz="1000">
                <a:solidFill>
                  <a:schemeClr val="dk2"/>
                </a:solidFill>
                <a:latin typeface="Lato" panose="02010600030101010101"/>
                <a:ea typeface="Lato" panose="02010600030101010101"/>
                <a:cs typeface="Lato" panose="02010600030101010101"/>
                <a:sym typeface="Lato" panose="02010600030101010101"/>
              </a:defRPr>
            </a:lvl7pPr>
            <a:lvl8pPr lvl="7" algn="r">
              <a:buNone/>
              <a:defRPr sz="1000">
                <a:solidFill>
                  <a:schemeClr val="dk2"/>
                </a:solidFill>
                <a:latin typeface="Lato" panose="02010600030101010101"/>
                <a:ea typeface="Lato" panose="02010600030101010101"/>
                <a:cs typeface="Lato" panose="02010600030101010101"/>
                <a:sym typeface="Lato" panose="02010600030101010101"/>
              </a:defRPr>
            </a:lvl8pPr>
            <a:lvl9pPr lvl="8" algn="r">
              <a:buNone/>
              <a:defRPr sz="1000">
                <a:solidFill>
                  <a:schemeClr val="dk2"/>
                </a:solidFill>
                <a:latin typeface="Lato" panose="02010600030101010101"/>
                <a:ea typeface="Lato" panose="02010600030101010101"/>
                <a:cs typeface="Lato" panose="02010600030101010101"/>
                <a:sym typeface="Lato" panose="02010600030101010101"/>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1570382" y="643477"/>
            <a:ext cx="7245487" cy="1542000"/>
          </a:xfrm>
          <a:prstGeom prst="rect">
            <a:avLst/>
          </a:prstGeom>
        </p:spPr>
        <p:txBody>
          <a:bodyPr spcFirstLastPara="1" wrap="square" lIns="91425" tIns="91425" rIns="91425" bIns="91425" anchor="t" anchorCtr="0">
            <a:noAutofit/>
          </a:bodyPr>
          <a:lstStyle/>
          <a:p>
            <a:pPr lvl="0"/>
            <a:r>
              <a:rPr lang="en-US" altLang="zh-CN" dirty="0" smtClean="0"/>
              <a:t>Adversarial Example</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Speaker: </a:t>
            </a:r>
            <a:r>
              <a:rPr lang="en-US" dirty="0" err="1" smtClean="0"/>
              <a:t>J</a:t>
            </a:r>
            <a:r>
              <a:rPr lang="en-US" altLang="zh-CN" dirty="0" err="1" smtClean="0"/>
              <a:t>ie</a:t>
            </a:r>
            <a:r>
              <a:rPr lang="en-US" altLang="zh-CN" dirty="0" smtClean="0"/>
              <a:t> Wang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r>
              <a:rPr lang="en-US" altLang="zh-CN" sz="2400" dirty="0" smtClean="0"/>
              <a:t>SVD</a:t>
            </a:r>
            <a:r>
              <a:rPr lang="zh-CN" altLang="en-US" sz="2400" dirty="0" smtClean="0"/>
              <a:t>（奇异值分解）</a:t>
            </a:r>
            <a:endParaRPr lang="en-US" altLang="zh-CN" sz="2400"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959" y="3103080"/>
            <a:ext cx="8001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415165" y="1067934"/>
            <a:ext cx="7801183" cy="1643527"/>
          </a:xfrm>
          <a:prstGeom prst="rect">
            <a:avLst/>
          </a:prstGeom>
        </p:spPr>
        <p:txBody>
          <a:bodyPr wrap="square">
            <a:spAutoFit/>
          </a:bodyPr>
          <a:lstStyle/>
          <a:p>
            <a:pPr>
              <a:lnSpc>
                <a:spcPct val="120000"/>
              </a:lnSpc>
            </a:pPr>
            <a:r>
              <a:rPr lang="zh-CN" altLang="en-US" dirty="0" smtClean="0"/>
              <a:t>“奇异值分解</a:t>
            </a:r>
            <a:r>
              <a:rPr lang="zh-CN" altLang="en-US" dirty="0"/>
              <a:t>是一个有着很明显的物理意义的一种方法，它可以将一个比较复杂的矩阵用更小更简单的几个子矩阵的相乘来表示，这些小矩阵描述的是矩阵的重要的特性。就像是描述一个人一样，给别人描述说这个人长得浓眉大眼，方脸，络腮胡，而且带个黑框的眼镜，这样寥寥的几个特征，就让别人脑海里面就有一个较为清楚的认识，实际上，人脸上的特征是有着无数种的，之所以能这么描述，是因为人天生就有着非常好的抽取重要特征的能力，让机器学会抽取重要的特征，</a:t>
            </a:r>
            <a:r>
              <a:rPr lang="en-US" altLang="zh-CN" dirty="0"/>
              <a:t>SVD</a:t>
            </a:r>
            <a:r>
              <a:rPr lang="zh-CN" altLang="en-US" dirty="0"/>
              <a:t>是一个重要的方法</a:t>
            </a:r>
            <a:r>
              <a:rPr lang="zh-CN" altLang="en-US" dirty="0" smtClean="0"/>
              <a:t>。”</a:t>
            </a:r>
            <a:endParaRPr lang="zh-CN" altLang="en-US" dirty="0"/>
          </a:p>
        </p:txBody>
      </p:sp>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7618" y="3728418"/>
            <a:ext cx="10668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4533" y="3007002"/>
            <a:ext cx="11239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4533" y="3426930"/>
            <a:ext cx="14573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4533" y="3846030"/>
            <a:ext cx="9525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426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234216"/>
            <a:ext cx="8520600" cy="639600"/>
          </a:xfrm>
          <a:prstGeom prst="rect">
            <a:avLst/>
          </a:prstGeom>
        </p:spPr>
        <p:txBody>
          <a:bodyPr spcFirstLastPara="1" wrap="square" lIns="91425" tIns="91425" rIns="91425" bIns="91425" anchor="t" anchorCtr="0">
            <a:noAutofit/>
          </a:bodyPr>
          <a:lstStyle/>
          <a:p>
            <a:r>
              <a:rPr lang="en-US" altLang="zh-CN" sz="2400" dirty="0" smtClean="0"/>
              <a:t>SVD</a:t>
            </a:r>
            <a:r>
              <a:rPr lang="zh-CN" altLang="en-US" sz="2400" dirty="0" smtClean="0"/>
              <a:t>（奇异值分解）</a:t>
            </a:r>
            <a:endParaRPr lang="en-US" altLang="zh-CN" sz="2400"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01" y="873816"/>
            <a:ext cx="2616890" cy="3242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08313" y="3902766"/>
            <a:ext cx="947530" cy="307777"/>
          </a:xfrm>
          <a:prstGeom prst="rect">
            <a:avLst/>
          </a:prstGeom>
          <a:solidFill>
            <a:schemeClr val="bg1"/>
          </a:solidFill>
        </p:spPr>
        <p:txBody>
          <a:bodyPr wrap="square" rtlCol="0">
            <a:spAutoFit/>
          </a:bodyPr>
          <a:lstStyle/>
          <a:p>
            <a:endParaRPr lang="zh-CN" altLang="en-US" dirty="0"/>
          </a:p>
        </p:txBody>
      </p:sp>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11963"/>
            <a:ext cx="3018947" cy="3366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01333" y="3902766"/>
            <a:ext cx="765387" cy="307777"/>
          </a:xfrm>
          <a:prstGeom prst="rect">
            <a:avLst/>
          </a:prstGeom>
          <a:solidFill>
            <a:schemeClr val="bg1"/>
          </a:solidFill>
        </p:spPr>
        <p:txBody>
          <a:bodyPr wrap="square" rtlCol="0">
            <a:spAutoFit/>
          </a:bodyPr>
          <a:lstStyle/>
          <a:p>
            <a:endParaRPr lang="zh-CN" altLang="en-US" dirty="0"/>
          </a:p>
        </p:txBody>
      </p:sp>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549" y="1975721"/>
            <a:ext cx="3938798" cy="454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811963"/>
            <a:ext cx="3126995" cy="3285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366246" y="3883507"/>
            <a:ext cx="760749" cy="307777"/>
          </a:xfrm>
          <a:prstGeom prst="rect">
            <a:avLst/>
          </a:prstGeom>
          <a:solidFill>
            <a:schemeClr val="bg1"/>
          </a:solidFill>
        </p:spPr>
        <p:txBody>
          <a:bodyPr wrap="square" rtlCol="0">
            <a:spAutoFit/>
          </a:bodyPr>
          <a:lstStyle/>
          <a:p>
            <a:endParaRPr lang="zh-CN" altLang="en-US" dirty="0"/>
          </a:p>
        </p:txBody>
      </p:sp>
      <p:pic>
        <p:nvPicPr>
          <p:cNvPr id="922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434" y="775127"/>
            <a:ext cx="2858513" cy="3440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75840" y="4178308"/>
            <a:ext cx="743106" cy="307777"/>
          </a:xfrm>
          <a:prstGeom prst="rect">
            <a:avLst/>
          </a:prstGeom>
          <a:solidFill>
            <a:schemeClr val="bg1"/>
          </a:solidFill>
        </p:spPr>
        <p:txBody>
          <a:bodyPr wrap="square" rtlCol="0">
            <a:spAutoFit/>
          </a:bodyPr>
          <a:lstStyle/>
          <a:p>
            <a:endParaRPr lang="zh-CN" altLang="en-US" dirty="0"/>
          </a:p>
        </p:txBody>
      </p:sp>
      <p:pic>
        <p:nvPicPr>
          <p:cNvPr id="9225"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807739"/>
            <a:ext cx="3126995" cy="3557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431627" y="4290497"/>
            <a:ext cx="939533" cy="307777"/>
          </a:xfrm>
          <a:prstGeom prst="rect">
            <a:avLst/>
          </a:prstGeom>
          <a:solidFill>
            <a:schemeClr val="bg1"/>
          </a:solidFill>
        </p:spPr>
        <p:txBody>
          <a:bodyPr wrap="square" rtlCol="0">
            <a:spAutoFit/>
          </a:bodyPr>
          <a:lstStyle/>
          <a:p>
            <a:endParaRPr lang="zh-CN" altLang="en-US" dirty="0"/>
          </a:p>
        </p:txBody>
      </p:sp>
      <p:sp>
        <p:nvSpPr>
          <p:cNvPr id="9" name="TextBox 8"/>
          <p:cNvSpPr txBox="1"/>
          <p:nvPr/>
        </p:nvSpPr>
        <p:spPr>
          <a:xfrm>
            <a:off x="2275840" y="4010300"/>
            <a:ext cx="851155" cy="307777"/>
          </a:xfrm>
          <a:prstGeom prst="rect">
            <a:avLst/>
          </a:prstGeom>
          <a:solidFill>
            <a:schemeClr val="bg1"/>
          </a:solidFill>
        </p:spPr>
        <p:txBody>
          <a:bodyPr wrap="square" rtlCol="0">
            <a:spAutoFit/>
          </a:bodyPr>
          <a:lstStyle/>
          <a:p>
            <a:endParaRPr lang="zh-CN" altLang="en-US" dirty="0"/>
          </a:p>
        </p:txBody>
      </p:sp>
      <p:pic>
        <p:nvPicPr>
          <p:cNvPr id="9226"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1160" y="1622108"/>
            <a:ext cx="12795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7"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90686" y="2430698"/>
            <a:ext cx="506413"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8" name="Picture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90686" y="2816437"/>
            <a:ext cx="506413"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291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2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2885309" y="2260676"/>
            <a:ext cx="3174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000">
                <a:solidFill>
                  <a:schemeClr val="dk1"/>
                </a:solidFill>
              </a:rPr>
              <a:t>Questions ? </a:t>
            </a:r>
            <a:endParaRPr sz="4000">
              <a:solidFill>
                <a:schemeClr val="dk1"/>
              </a:solidFill>
            </a:endParaRPr>
          </a:p>
        </p:txBody>
      </p:sp>
      <p:sp>
        <p:nvSpPr>
          <p:cNvPr id="6" name="灯片编号占位符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latinLnBrk="1"/>
            <a:r>
              <a:rPr lang="en-US" altLang="zh-CN" sz="2400" dirty="0" smtClean="0"/>
              <a:t>Adversarial Example</a:t>
            </a:r>
            <a:endParaRPr lang="en-US" altLang="zh-CN" sz="2400"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
        <p:nvSpPr>
          <p:cNvPr id="2" name="矩形 1"/>
          <p:cNvSpPr/>
          <p:nvPr/>
        </p:nvSpPr>
        <p:spPr>
          <a:xfrm>
            <a:off x="2471528" y="2061589"/>
            <a:ext cx="5274367" cy="1015663"/>
          </a:xfrm>
          <a:prstGeom prst="rect">
            <a:avLst/>
          </a:prstGeom>
        </p:spPr>
        <p:txBody>
          <a:bodyPr wrap="square">
            <a:spAutoFit/>
          </a:bodyPr>
          <a:lstStyle/>
          <a:p>
            <a:r>
              <a:rPr lang="en-US" altLang="zh-CN" sz="2000" dirty="0" smtClean="0">
                <a:latin typeface="黑体" pitchFamily="49" charset="-122"/>
                <a:ea typeface="黑体" pitchFamily="49" charset="-122"/>
              </a:rPr>
              <a:t>1. </a:t>
            </a:r>
            <a:r>
              <a:rPr lang="en-US" altLang="zh-CN" sz="2000" dirty="0" err="1"/>
              <a:t>DeepFool</a:t>
            </a:r>
            <a:endParaRPr lang="en-US" altLang="zh-CN" sz="2000" dirty="0"/>
          </a:p>
          <a:p>
            <a:endParaRPr lang="en-US" altLang="zh-CN" sz="2000" dirty="0" smtClean="0">
              <a:latin typeface="黑体" pitchFamily="49" charset="-122"/>
              <a:ea typeface="黑体" pitchFamily="49" charset="-122"/>
            </a:endParaRPr>
          </a:p>
          <a:p>
            <a:r>
              <a:rPr lang="en-US" altLang="zh-CN" sz="2000" dirty="0" smtClean="0">
                <a:latin typeface="黑体" pitchFamily="49" charset="-122"/>
                <a:ea typeface="黑体" pitchFamily="49" charset="-122"/>
              </a:rPr>
              <a:t>2. </a:t>
            </a:r>
            <a:r>
              <a:rPr lang="en-US" altLang="zh-CN" sz="2000" dirty="0"/>
              <a:t>Universal adversarial perturbations</a:t>
            </a:r>
            <a:endParaRPr lang="zh-CN" altLang="en-US" sz="2000"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r>
              <a:rPr lang="en-US" altLang="zh-CN" sz="2400" dirty="0" err="1"/>
              <a:t>DeepFool</a:t>
            </a:r>
            <a:endParaRPr lang="en-US" altLang="zh-CN" sz="2400"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74" y="967408"/>
            <a:ext cx="3393592" cy="397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705012" y="1061826"/>
            <a:ext cx="5005495" cy="954107"/>
          </a:xfrm>
          <a:prstGeom prst="rect">
            <a:avLst/>
          </a:prstGeom>
        </p:spPr>
        <p:txBody>
          <a:bodyPr wrap="square">
            <a:spAutoFit/>
          </a:bodyPr>
          <a:lstStyle/>
          <a:p>
            <a:r>
              <a:rPr lang="zh-CN" altLang="en-US" dirty="0" smtClean="0"/>
              <a:t>主要贡献：</a:t>
            </a:r>
            <a:endParaRPr lang="en-US" altLang="zh-CN" dirty="0" smtClean="0"/>
          </a:p>
          <a:p>
            <a:endParaRPr lang="en-US" altLang="zh-CN" dirty="0"/>
          </a:p>
          <a:p>
            <a:r>
              <a:rPr lang="zh-CN" altLang="en-US" dirty="0" smtClean="0"/>
              <a:t>提出了一种简单，准确的方式来计算分类器</a:t>
            </a:r>
            <a:r>
              <a:rPr lang="zh-CN" altLang="en-US" dirty="0"/>
              <a:t>在整个数据集上的</a:t>
            </a:r>
            <a:r>
              <a:rPr lang="en-US" altLang="zh-CN" dirty="0" smtClean="0"/>
              <a:t>robustness</a:t>
            </a:r>
            <a:endParaRPr lang="zh-CN" altLang="en-US" dirty="0"/>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3342" y="2152650"/>
            <a:ext cx="26098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2040" y="3257973"/>
            <a:ext cx="5386493" cy="168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581813" y="3413760"/>
            <a:ext cx="426720" cy="311573"/>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365776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latinLnBrk="1"/>
            <a:r>
              <a:rPr lang="en-US" altLang="zh-CN" sz="2400" dirty="0" err="1"/>
              <a:t>DeepFool</a:t>
            </a:r>
            <a:endParaRPr lang="en-US" altLang="zh-CN" sz="2400"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601" y="1146313"/>
            <a:ext cx="3930721" cy="2160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601" y="3685761"/>
            <a:ext cx="4222269" cy="114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21427" y="3748878"/>
            <a:ext cx="463826" cy="307777"/>
          </a:xfrm>
          <a:prstGeom prst="rect">
            <a:avLst/>
          </a:prstGeom>
          <a:solidFill>
            <a:schemeClr val="bg1"/>
          </a:solidFill>
        </p:spPr>
        <p:txBody>
          <a:bodyPr wrap="square" rtlCol="0">
            <a:spAutoFit/>
          </a:bodyPr>
          <a:lstStyle/>
          <a:p>
            <a:endParaRPr lang="zh-CN" altLang="en-US" dirty="0"/>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3340" y="808381"/>
            <a:ext cx="4571999" cy="4028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5" name="TextBox 4"/>
              <p:cNvSpPr txBox="1"/>
              <p:nvPr/>
            </p:nvSpPr>
            <p:spPr>
              <a:xfrm>
                <a:off x="530087" y="1060173"/>
                <a:ext cx="1465658" cy="3077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a:rPr>
                        <m:t>𝑓</m:t>
                      </m:r>
                      <m:d>
                        <m:dPr>
                          <m:ctrlPr>
                            <a:rPr lang="en-US" altLang="zh-CN" b="0" i="1" smtClean="0">
                              <a:latin typeface="Cambria Math"/>
                            </a:rPr>
                          </m:ctrlPr>
                        </m:dPr>
                        <m:e>
                          <m:r>
                            <a:rPr lang="en-US" altLang="zh-CN" b="0" i="1" smtClean="0">
                              <a:latin typeface="Cambria Math"/>
                            </a:rPr>
                            <m:t>𝑥</m:t>
                          </m:r>
                        </m:e>
                      </m:d>
                      <m:r>
                        <a:rPr lang="en-US" altLang="zh-CN" b="0" i="1" smtClean="0">
                          <a:latin typeface="Cambria Math"/>
                        </a:rPr>
                        <m:t>=</m:t>
                      </m:r>
                      <m:sSup>
                        <m:sSupPr>
                          <m:ctrlPr>
                            <a:rPr lang="en-US" altLang="zh-CN" b="0" i="1" smtClean="0">
                              <a:latin typeface="Cambria Math"/>
                            </a:rPr>
                          </m:ctrlPr>
                        </m:sSupPr>
                        <m:e>
                          <m:r>
                            <a:rPr lang="zh-CN" altLang="en-US" b="0" i="1" smtClean="0">
                              <a:latin typeface="Cambria Math"/>
                            </a:rPr>
                            <m:t>𝜔</m:t>
                          </m:r>
                        </m:e>
                        <m:sup>
                          <m:r>
                            <a:rPr lang="en-US" altLang="zh-CN" b="0" i="1" smtClean="0">
                              <a:latin typeface="Cambria Math"/>
                            </a:rPr>
                            <m:t>𝑇</m:t>
                          </m:r>
                        </m:sup>
                      </m:sSup>
                      <m:r>
                        <a:rPr lang="en-US" altLang="zh-CN" b="0" i="1" smtClean="0">
                          <a:latin typeface="Cambria Math"/>
                        </a:rPr>
                        <m:t>𝑥</m:t>
                      </m:r>
                      <m:r>
                        <a:rPr lang="en-US" altLang="zh-CN" b="0" i="1" smtClean="0">
                          <a:latin typeface="Cambria Math"/>
                        </a:rPr>
                        <m:t>+</m:t>
                      </m:r>
                      <m:r>
                        <a:rPr lang="en-US" altLang="zh-CN" b="0" i="1" smtClean="0">
                          <a:latin typeface="Cambria Math"/>
                        </a:rPr>
                        <m:t>𝑏</m:t>
                      </m:r>
                    </m:oMath>
                  </m:oMathPara>
                </a14:m>
                <a:endParaRPr lang="zh-CN" altLang="en-US" dirty="0"/>
              </a:p>
            </p:txBody>
          </p:sp>
        </mc:Choice>
        <mc:Fallback>
          <p:sp>
            <p:nvSpPr>
              <p:cNvPr id="5" name="TextBox 4"/>
              <p:cNvSpPr txBox="1">
                <a:spLocks noRot="1" noChangeAspect="1" noMove="1" noResize="1" noEditPoints="1" noAdjustHandles="1" noChangeArrowheads="1" noChangeShapeType="1" noTextEdit="1"/>
              </p:cNvSpPr>
              <p:nvPr/>
            </p:nvSpPr>
            <p:spPr>
              <a:xfrm>
                <a:off x="530087" y="1060173"/>
                <a:ext cx="1465658" cy="307777"/>
              </a:xfrm>
              <a:prstGeom prst="rect">
                <a:avLst/>
              </a:prstGeom>
              <a:blipFill rotWithShape="1">
                <a:blip r:embed="rId6"/>
                <a:stretch>
                  <a:fillRect b="-1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latinLnBrk="1"/>
            <a:r>
              <a:rPr lang="en-US" altLang="zh-CN" sz="2400" dirty="0" err="1"/>
              <a:t>DeepFool</a:t>
            </a:r>
            <a:endParaRPr lang="en-US" altLang="zh-CN" sz="2400"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667" y="1046920"/>
            <a:ext cx="3749123" cy="3214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6501" y="1863404"/>
            <a:ext cx="4121425" cy="871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4236" y="2932595"/>
            <a:ext cx="4689718" cy="720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667" y="4260986"/>
            <a:ext cx="3583578" cy="713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4236" y="949745"/>
            <a:ext cx="3749675"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882" y="753787"/>
            <a:ext cx="4670425" cy="331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03642" y="4070074"/>
            <a:ext cx="4750903" cy="985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534400" y="4260986"/>
            <a:ext cx="520145" cy="307777"/>
          </a:xfrm>
          <a:prstGeom prst="rect">
            <a:avLst/>
          </a:prstGeom>
          <a:solidFill>
            <a:schemeClr val="bg1"/>
          </a:solidFill>
        </p:spPr>
        <p:txBody>
          <a:bodyPr wrap="square" rtlCol="0">
            <a:spAutoFit/>
          </a:bodyPr>
          <a:lstStyle/>
          <a:p>
            <a:endParaRPr lang="zh-CN" altLang="en-US" dirty="0"/>
          </a:p>
        </p:txBody>
      </p:sp>
      <p:pic>
        <p:nvPicPr>
          <p:cNvPr id="3083"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667" y="988946"/>
            <a:ext cx="4031216" cy="3985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62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latinLnBrk="1"/>
            <a:r>
              <a:rPr lang="en-US" altLang="zh-CN" sz="2400" dirty="0" err="1"/>
              <a:t>DeepFool</a:t>
            </a:r>
            <a:endParaRPr lang="en-US" altLang="zh-CN" sz="2400"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383" y="1219201"/>
            <a:ext cx="6265332" cy="214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383" y="884361"/>
            <a:ext cx="6622994" cy="4061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0465" y="1034084"/>
            <a:ext cx="542925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62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r>
              <a:rPr lang="en-US" altLang="zh-CN" sz="2400" dirty="0" smtClean="0"/>
              <a:t>Universal  adversarial  perturbations</a:t>
            </a:r>
            <a:endParaRPr lang="en-US" altLang="zh-CN" sz="2400"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107" y="803375"/>
            <a:ext cx="7099195" cy="2060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251" y="2314576"/>
            <a:ext cx="7301949" cy="2674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762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r>
              <a:rPr lang="en-US" altLang="zh-CN" sz="2400" dirty="0" smtClean="0"/>
              <a:t>Universal  adversarial  perturbations</a:t>
            </a:r>
            <a:endParaRPr lang="en-US" altLang="zh-CN" sz="2400"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6" y="1780623"/>
            <a:ext cx="3389313"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6" y="3028123"/>
            <a:ext cx="3180510" cy="768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5242" y="4353131"/>
            <a:ext cx="4280440" cy="34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3" name="TextBox 2"/>
              <p:cNvSpPr txBox="1"/>
              <p:nvPr/>
            </p:nvSpPr>
            <p:spPr>
              <a:xfrm>
                <a:off x="748747" y="1219200"/>
                <a:ext cx="7193829" cy="311560"/>
              </a:xfrm>
              <a:prstGeom prst="rect">
                <a:avLst/>
              </a:prstGeom>
              <a:noFill/>
            </p:spPr>
            <p:txBody>
              <a:bodyPr wrap="none" rtlCol="0">
                <a:spAutoFit/>
              </a:bodyPr>
              <a:lstStyle/>
              <a:p>
                <a:r>
                  <a:rPr lang="zh-CN" altLang="en-US" dirty="0" smtClean="0"/>
                  <a:t>一般的对抗样本，是针对特定的网络</a:t>
                </a:r>
                <a14:m>
                  <m:oMath xmlns:m="http://schemas.openxmlformats.org/officeDocument/2006/math">
                    <m:r>
                      <a:rPr lang="en-US" altLang="zh-CN" b="0" i="1" smtClean="0">
                        <a:latin typeface="Cambria Math"/>
                      </a:rPr>
                      <m:t>𝑘</m:t>
                    </m:r>
                  </m:oMath>
                </a14:m>
                <a:r>
                  <a:rPr lang="zh-CN" altLang="en-US" dirty="0" smtClean="0"/>
                  <a:t>，特定的样本</a:t>
                </a:r>
                <a14:m>
                  <m:oMath xmlns:m="http://schemas.openxmlformats.org/officeDocument/2006/math">
                    <m:sSub>
                      <m:sSubPr>
                        <m:ctrlPr>
                          <a:rPr lang="en-US" altLang="zh-CN" i="1" smtClean="0">
                            <a:latin typeface="Cambria Math"/>
                          </a:rPr>
                        </m:ctrlPr>
                      </m:sSubPr>
                      <m:e>
                        <m:r>
                          <a:rPr lang="en-US" altLang="zh-CN" b="0" i="1" smtClean="0">
                            <a:latin typeface="Cambria Math"/>
                          </a:rPr>
                          <m:t>𝑥</m:t>
                        </m:r>
                      </m:e>
                      <m:sub>
                        <m:r>
                          <a:rPr lang="en-US" altLang="zh-CN" b="0" i="1" smtClean="0">
                            <a:latin typeface="Cambria Math"/>
                          </a:rPr>
                          <m:t>𝑖</m:t>
                        </m:r>
                      </m:sub>
                    </m:sSub>
                    <m:r>
                      <a:rPr lang="zh-CN" altLang="en-US" b="0" i="1" smtClean="0">
                        <a:latin typeface="Cambria Math"/>
                      </a:rPr>
                      <m:t>∈</m:t>
                    </m:r>
                    <m:sSup>
                      <m:sSupPr>
                        <m:ctrlPr>
                          <a:rPr lang="en-US" altLang="zh-CN" b="0" i="1" smtClean="0">
                            <a:latin typeface="Cambria Math"/>
                          </a:rPr>
                        </m:ctrlPr>
                      </m:sSupPr>
                      <m:e>
                        <m:r>
                          <a:rPr lang="en-US" altLang="zh-CN" b="0" i="1" smtClean="0">
                            <a:latin typeface="Cambria Math"/>
                          </a:rPr>
                          <m:t>𝑅</m:t>
                        </m:r>
                      </m:e>
                      <m:sup>
                        <m:r>
                          <a:rPr lang="en-US" altLang="zh-CN" b="0" i="1" smtClean="0">
                            <a:latin typeface="Cambria Math"/>
                          </a:rPr>
                          <m:t>𝑑</m:t>
                        </m:r>
                      </m:sup>
                    </m:sSup>
                  </m:oMath>
                </a14:m>
                <a:r>
                  <a:rPr lang="zh-CN" altLang="en-US" dirty="0" smtClean="0"/>
                  <a:t>，期望找到扰动</a:t>
                </a:r>
                <a14:m>
                  <m:oMath xmlns:m="http://schemas.openxmlformats.org/officeDocument/2006/math">
                    <m:sSub>
                      <m:sSubPr>
                        <m:ctrlPr>
                          <a:rPr lang="en-US" altLang="zh-CN" i="1" smtClean="0">
                            <a:latin typeface="Cambria Math"/>
                          </a:rPr>
                        </m:ctrlPr>
                      </m:sSubPr>
                      <m:e>
                        <m:r>
                          <a:rPr lang="en-US" altLang="zh-CN" b="0" i="1" smtClean="0">
                            <a:latin typeface="Cambria Math"/>
                          </a:rPr>
                          <m:t>𝑣</m:t>
                        </m:r>
                      </m:e>
                      <m:sub>
                        <m:r>
                          <a:rPr lang="en-US" altLang="zh-CN" b="0" i="1" smtClean="0">
                            <a:latin typeface="Cambria Math"/>
                          </a:rPr>
                          <m:t>𝑖</m:t>
                        </m:r>
                      </m:sub>
                    </m:sSub>
                    <m:r>
                      <a:rPr lang="zh-CN" altLang="en-US" b="0" i="1" smtClean="0">
                        <a:latin typeface="Cambria Math"/>
                      </a:rPr>
                      <m:t>∈</m:t>
                    </m:r>
                    <m:sSup>
                      <m:sSupPr>
                        <m:ctrlPr>
                          <a:rPr lang="en-US" altLang="zh-CN" b="0" i="1" smtClean="0">
                            <a:latin typeface="Cambria Math"/>
                          </a:rPr>
                        </m:ctrlPr>
                      </m:sSupPr>
                      <m:e>
                        <m:r>
                          <a:rPr lang="en-US" altLang="zh-CN" b="0" i="1" smtClean="0">
                            <a:latin typeface="Cambria Math"/>
                          </a:rPr>
                          <m:t>𝑅</m:t>
                        </m:r>
                      </m:e>
                      <m:sup>
                        <m:r>
                          <a:rPr lang="en-US" altLang="zh-CN" b="0" i="1" smtClean="0">
                            <a:latin typeface="Cambria Math"/>
                          </a:rPr>
                          <m:t>𝑑</m:t>
                        </m:r>
                      </m:sup>
                    </m:sSup>
                    <m:r>
                      <a:rPr lang="zh-CN" altLang="en-US" b="0" i="1" smtClean="0">
                        <a:latin typeface="Cambria Math"/>
                      </a:rPr>
                      <m:t>，</m:t>
                    </m:r>
                    <m:r>
                      <a:rPr lang="zh-CN" altLang="en-US" i="1">
                        <a:latin typeface="Cambria Math"/>
                      </a:rPr>
                      <m:t>使得</m:t>
                    </m:r>
                  </m:oMath>
                </a14:m>
                <a:endParaRPr lang="zh-CN" altLang="en-US" dirty="0"/>
              </a:p>
            </p:txBody>
          </p:sp>
        </mc:Choice>
        <mc:Fallback>
          <p:sp>
            <p:nvSpPr>
              <p:cNvPr id="3" name="TextBox 2"/>
              <p:cNvSpPr txBox="1">
                <a:spLocks noRot="1" noChangeAspect="1" noMove="1" noResize="1" noEditPoints="1" noAdjustHandles="1" noChangeArrowheads="1" noChangeShapeType="1" noTextEdit="1"/>
              </p:cNvSpPr>
              <p:nvPr/>
            </p:nvSpPr>
            <p:spPr>
              <a:xfrm>
                <a:off x="748747" y="1219200"/>
                <a:ext cx="7193829" cy="311560"/>
              </a:xfrm>
              <a:prstGeom prst="rect">
                <a:avLst/>
              </a:prstGeom>
              <a:blipFill rotWithShape="1">
                <a:blip r:embed="rId6"/>
                <a:stretch>
                  <a:fillRect l="-254" t="-3922" b="-156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748747" y="2623930"/>
                <a:ext cx="4261744" cy="324384"/>
              </a:xfrm>
              <a:prstGeom prst="rect">
                <a:avLst/>
              </a:prstGeom>
              <a:noFill/>
            </p:spPr>
            <p:txBody>
              <a:bodyPr wrap="none" rtlCol="0">
                <a:spAutoFit/>
              </a:bodyPr>
              <a:lstStyle/>
              <a:p>
                <a:r>
                  <a:rPr lang="zh-CN" altLang="en-US" dirty="0" smtClean="0"/>
                  <a:t>而本文的通用扰动是希望找到一个</a:t>
                </a:r>
                <a14:m>
                  <m:oMath xmlns:m="http://schemas.openxmlformats.org/officeDocument/2006/math">
                    <m:r>
                      <a:rPr lang="en-US" altLang="zh-CN" b="0" i="1" smtClean="0">
                        <a:latin typeface="Cambria Math"/>
                      </a:rPr>
                      <m:t>𝑣</m:t>
                    </m:r>
                    <m:r>
                      <a:rPr lang="zh-CN" altLang="en-US" b="0" i="1" smtClean="0">
                        <a:latin typeface="Cambria Math"/>
                      </a:rPr>
                      <m:t>，</m:t>
                    </m:r>
                    <m:r>
                      <a:rPr lang="en-US" altLang="zh-CN" b="0" i="1" smtClean="0">
                        <a:latin typeface="Cambria Math"/>
                      </a:rPr>
                      <m:t>|</m:t>
                    </m:r>
                    <m:d>
                      <m:dPr>
                        <m:begChr m:val="|"/>
                        <m:endChr m:val="|"/>
                        <m:ctrlPr>
                          <a:rPr lang="en-US" altLang="zh-CN" b="0" i="1" smtClean="0">
                            <a:latin typeface="Cambria Math"/>
                          </a:rPr>
                        </m:ctrlPr>
                      </m:dPr>
                      <m:e>
                        <m:r>
                          <a:rPr lang="en-US" altLang="zh-CN" b="0" i="1" smtClean="0">
                            <a:latin typeface="Cambria Math"/>
                          </a:rPr>
                          <m:t>𝑣</m:t>
                        </m:r>
                      </m:e>
                    </m:d>
                    <m:sSub>
                      <m:sSubPr>
                        <m:ctrlPr>
                          <a:rPr lang="en-US" altLang="zh-CN" b="0" i="1" smtClean="0">
                            <a:latin typeface="Cambria Math"/>
                          </a:rPr>
                        </m:ctrlPr>
                      </m:sSubPr>
                      <m:e>
                        <m:r>
                          <a:rPr lang="en-US" altLang="zh-CN" b="0" i="1" smtClean="0">
                            <a:latin typeface="Cambria Math"/>
                          </a:rPr>
                          <m:t>|</m:t>
                        </m:r>
                      </m:e>
                      <m:sub>
                        <m:r>
                          <a:rPr lang="en-US" altLang="zh-CN" b="0" i="1" smtClean="0">
                            <a:latin typeface="Cambria Math"/>
                          </a:rPr>
                          <m:t>𝑝</m:t>
                        </m:r>
                      </m:sub>
                    </m:sSub>
                    <m:r>
                      <a:rPr lang="zh-CN" altLang="en-US" b="0" i="1" smtClean="0">
                        <a:latin typeface="Cambria Math"/>
                      </a:rPr>
                      <m:t>≤</m:t>
                    </m:r>
                    <m:r>
                      <a:rPr lang="zh-CN" altLang="en-US" b="0" i="1" smtClean="0">
                        <a:latin typeface="Cambria Math"/>
                      </a:rPr>
                      <m:t>𝜉</m:t>
                    </m:r>
                  </m:oMath>
                </a14:m>
                <a:r>
                  <a:rPr lang="zh-CN" altLang="en-US" dirty="0" smtClean="0"/>
                  <a:t>，且</a:t>
                </a:r>
                <a:endParaRPr lang="zh-CN" altLang="en-US" dirty="0"/>
              </a:p>
            </p:txBody>
          </p:sp>
        </mc:Choice>
        <mc:Fallback>
          <p:sp>
            <p:nvSpPr>
              <p:cNvPr id="4" name="TextBox 3"/>
              <p:cNvSpPr txBox="1">
                <a:spLocks noRot="1" noChangeAspect="1" noMove="1" noResize="1" noEditPoints="1" noAdjustHandles="1" noChangeArrowheads="1" noChangeShapeType="1" noTextEdit="1"/>
              </p:cNvSpPr>
              <p:nvPr/>
            </p:nvSpPr>
            <p:spPr>
              <a:xfrm>
                <a:off x="748747" y="2623930"/>
                <a:ext cx="4261744" cy="324384"/>
              </a:xfrm>
              <a:prstGeom prst="rect">
                <a:avLst/>
              </a:prstGeom>
              <a:blipFill rotWithShape="1">
                <a:blip r:embed="rId7"/>
                <a:stretch>
                  <a:fillRect l="-429" t="-5556" b="-7407"/>
                </a:stretch>
              </a:blipFill>
            </p:spPr>
            <p:txBody>
              <a:bodyPr/>
              <a:lstStyle/>
              <a:p>
                <a:r>
                  <a:rPr lang="zh-CN" altLang="en-US">
                    <a:noFill/>
                  </a:rPr>
                  <a:t> </a:t>
                </a:r>
              </a:p>
            </p:txBody>
          </p:sp>
        </mc:Fallback>
      </mc:AlternateContent>
      <p:sp>
        <p:nvSpPr>
          <p:cNvPr id="5" name="TextBox 4"/>
          <p:cNvSpPr txBox="1"/>
          <p:nvPr/>
        </p:nvSpPr>
        <p:spPr>
          <a:xfrm>
            <a:off x="2451652" y="3028123"/>
            <a:ext cx="1199322" cy="307777"/>
          </a:xfrm>
          <a:prstGeom prst="rect">
            <a:avLst/>
          </a:prstGeom>
          <a:solidFill>
            <a:schemeClr val="bg1"/>
          </a:solidFill>
        </p:spPr>
        <p:txBody>
          <a:bodyPr wrap="square" rtlCol="0">
            <a:spAutoFit/>
          </a:bodyPr>
          <a:lstStyle/>
          <a:p>
            <a:endParaRPr lang="zh-CN" altLang="en-US" dirty="0"/>
          </a:p>
        </p:txBody>
      </p:sp>
      <p:pic>
        <p:nvPicPr>
          <p:cNvPr id="615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0693" y="1114509"/>
            <a:ext cx="4061610" cy="3827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517" y="1114509"/>
            <a:ext cx="4292176" cy="377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7586" y="1034700"/>
            <a:ext cx="3958075" cy="3827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426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r>
              <a:rPr lang="en-US" altLang="zh-CN" sz="2400" dirty="0" smtClean="0"/>
              <a:t>Universal  adversarial  perturbations</a:t>
            </a:r>
            <a:endParaRPr lang="en-US" altLang="zh-CN" sz="2400" dirty="0"/>
          </a:p>
        </p:txBody>
      </p:sp>
      <p:sp>
        <p:nvSpPr>
          <p:cNvPr id="7" name="灯片编号占位符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86" y="1040295"/>
            <a:ext cx="4187688" cy="30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692" y="4219369"/>
            <a:ext cx="37052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891831"/>
            <a:ext cx="4267200" cy="301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4266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1582</TotalTime>
  <Words>300</Words>
  <Application>Microsoft Office PowerPoint</Application>
  <PresentationFormat>全屏显示(16:9)</PresentationFormat>
  <Paragraphs>35</Paragraphs>
  <Slides>13</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宋体</vt:lpstr>
      <vt:lpstr>Cambria Math</vt:lpstr>
      <vt:lpstr>Lato</vt:lpstr>
      <vt:lpstr>Raleway</vt:lpstr>
      <vt:lpstr>黑体</vt:lpstr>
      <vt:lpstr>Swiss</vt:lpstr>
      <vt:lpstr>Adversarial Example</vt:lpstr>
      <vt:lpstr>Adversarial Example</vt:lpstr>
      <vt:lpstr>DeepFool</vt:lpstr>
      <vt:lpstr>DeepFool</vt:lpstr>
      <vt:lpstr>DeepFool</vt:lpstr>
      <vt:lpstr>DeepFool</vt:lpstr>
      <vt:lpstr>Universal  adversarial  perturbations</vt:lpstr>
      <vt:lpstr>Universal  adversarial  perturbations</vt:lpstr>
      <vt:lpstr>Universal  adversarial  perturbations</vt:lpstr>
      <vt:lpstr>SVD（奇异值分解）</vt:lpstr>
      <vt:lpstr>SVD（奇异值分解）</vt:lpstr>
      <vt:lpstr>Questions ?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Spiking Neural Network</dc:title>
  <dc:creator>Administrator</dc:creator>
  <cp:lastModifiedBy>Administrator</cp:lastModifiedBy>
  <cp:revision>185</cp:revision>
  <dcterms:created xsi:type="dcterms:W3CDTF">2020-10-23T06:35:42Z</dcterms:created>
  <dcterms:modified xsi:type="dcterms:W3CDTF">2020-11-20T06:05:16Z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