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Data_Visualization_Ass1/CategoryAnalysisdashboard2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71EA31A-6940-4C2F-990B-32690436979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Data_Visualization_Ass1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15F0606-4D47-44C1-AD87-3C8FBB186E5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12/17/2023 6:45:59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tegory Analysis(dashboard2)" id="2" name="slide2">
            <a:extLst>
              <a:ext uri="{FF2B5EF4-FFF2-40B4-BE49-F238E27FC236}">
                <a16:creationId xmlns:a16="http://schemas.microsoft.com/office/drawing/2014/main" id="{99482DD5-8C24-4CE1-9170-6C3D71959D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3570"/>
            <a:ext cx="12192000" cy="485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2023-12-17T18:46:00Z</dcterms:created>
  <dcterms:modified xsi:type="dcterms:W3CDTF">2023-12-17T18:46:00Z</dcterms:modified>
</cp:coreProperties>
</file>