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58" r:id="rId5"/>
    <p:sldId id="273" r:id="rId6"/>
    <p:sldId id="269" r:id="rId7"/>
    <p:sldId id="270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7" r:id="rId21"/>
    <p:sldId id="286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B2EC2-D785-4E1E-8B61-F7AE5F9C8251}" v="132" dt="2019-02-04T22:35:4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Avonde" userId="31fa0d5412ad6fbe" providerId="LiveId" clId="{CC6B2EC2-D785-4E1E-8B61-F7AE5F9C8251}"/>
    <pc:docChg chg="undo redo custSel mod addSld delSld modSld sldOrd">
      <pc:chgData name="Romain Avonde" userId="31fa0d5412ad6fbe" providerId="LiveId" clId="{CC6B2EC2-D785-4E1E-8B61-F7AE5F9C8251}" dt="2019-02-04T22:35:57.615" v="4510" actId="1076"/>
      <pc:docMkLst>
        <pc:docMk/>
      </pc:docMkLst>
      <pc:sldChg chg="addSp delSp modSp mod modTransition setBg setClrOvrMap">
        <pc:chgData name="Romain Avonde" userId="31fa0d5412ad6fbe" providerId="LiveId" clId="{CC6B2EC2-D785-4E1E-8B61-F7AE5F9C8251}" dt="2019-02-04T21:39:24.196" v="3759"/>
        <pc:sldMkLst>
          <pc:docMk/>
          <pc:sldMk cId="2392454641" sldId="256"/>
        </pc:sldMkLst>
        <pc:spChg chg="mo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2" creationId="{A3109F68-4BDE-47FB-9010-3F4A1F472568}"/>
          </ac:spMkLst>
        </pc:spChg>
        <pc:spChg chg="mo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3" creationId="{4F16551A-72FD-43F0-8985-6B186C13BE91}"/>
          </ac:spMkLst>
        </pc:spChg>
        <pc:spChg chg="ad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5" creationId="{E5A92FE9-DB05-4D0D-AF5A-BE8664B9FFB4}"/>
          </ac:spMkLst>
        </pc:spChg>
        <pc:spChg chg="add del">
          <ac:chgData name="Romain Avonde" userId="31fa0d5412ad6fbe" providerId="LiveId" clId="{CC6B2EC2-D785-4E1E-8B61-F7AE5F9C8251}" dt="2019-02-04T18:10:32.348" v="858" actId="26606"/>
          <ac:spMkLst>
            <pc:docMk/>
            <pc:sldMk cId="2392454641" sldId="256"/>
            <ac:spMk id="8" creationId="{E5A92FE9-DB05-4D0D-AF5A-BE8664B9FFB4}"/>
          </ac:spMkLst>
        </pc:spChg>
        <pc:grpChg chg="add">
          <ac:chgData name="Romain Avonde" userId="31fa0d5412ad6fbe" providerId="LiveId" clId="{CC6B2EC2-D785-4E1E-8B61-F7AE5F9C8251}" dt="2019-02-04T18:12:20.750" v="895" actId="26606"/>
          <ac:grpSpMkLst>
            <pc:docMk/>
            <pc:sldMk cId="2392454641" sldId="256"/>
            <ac:grpSpMk id="6" creationId="{53D9B26A-5143-49A7-BA98-D871D5BD719A}"/>
          </ac:grpSpMkLst>
        </pc:grpChg>
        <pc:grpChg chg="add del">
          <ac:chgData name="Romain Avonde" userId="31fa0d5412ad6fbe" providerId="LiveId" clId="{CC6B2EC2-D785-4E1E-8B61-F7AE5F9C8251}" dt="2019-02-04T18:10:32.348" v="858" actId="26606"/>
          <ac:grpSpMkLst>
            <pc:docMk/>
            <pc:sldMk cId="2392454641" sldId="256"/>
            <ac:grpSpMk id="10" creationId="{53D9B26A-5143-49A7-BA98-D871D5BD719A}"/>
          </ac:grpSpMkLst>
        </pc:grpChg>
      </pc:sldChg>
      <pc:sldChg chg="addSp delSp modSp mod modTransition setBg modNotesTx">
        <pc:chgData name="Romain Avonde" userId="31fa0d5412ad6fbe" providerId="LiveId" clId="{CC6B2EC2-D785-4E1E-8B61-F7AE5F9C8251}" dt="2019-02-04T21:40:58.069" v="3763"/>
        <pc:sldMkLst>
          <pc:docMk/>
          <pc:sldMk cId="3345471700" sldId="257"/>
        </pc:sldMkLst>
        <pc:spChg chg="mod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2" creationId="{35EB00EB-9F91-44B9-B838-CA0F31FA8DB0}"/>
          </ac:spMkLst>
        </pc:spChg>
        <pc:spChg chg="add del mod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3" creationId="{829DF2DE-E666-4FA7-9693-99B9075AD190}"/>
          </ac:spMkLst>
        </pc:spChg>
        <pc:spChg chg="add del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10" creationId="{94C52C56-BEF2-4E22-8C8E-A7AC96B03A72}"/>
          </ac:spMkLst>
        </pc:spChg>
        <pc:spChg chg="add del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12" creationId="{42285737-90EE-47DC-AC80-8AE156B11969}"/>
          </ac:spMkLst>
        </pc:spChg>
        <pc:grpChg chg="add del">
          <ac:chgData name="Romain Avonde" userId="31fa0d5412ad6fbe" providerId="LiveId" clId="{CC6B2EC2-D785-4E1E-8B61-F7AE5F9C8251}" dt="2019-02-04T18:07:25.003" v="831" actId="26606"/>
          <ac:grpSpMkLst>
            <pc:docMk/>
            <pc:sldMk cId="3345471700" sldId="257"/>
            <ac:grpSpMk id="14" creationId="{B57BDC17-F1B3-455F-BBF1-680AA1F25C06}"/>
          </ac:grpSpMkLst>
        </pc:grpChg>
        <pc:graphicFrameChg chg="add del mod">
          <ac:chgData name="Romain Avonde" userId="31fa0d5412ad6fbe" providerId="LiveId" clId="{CC6B2EC2-D785-4E1E-8B61-F7AE5F9C8251}" dt="2019-02-04T21:32:19.566" v="2997" actId="20577"/>
          <ac:graphicFrameMkLst>
            <pc:docMk/>
            <pc:sldMk cId="3345471700" sldId="257"/>
            <ac:graphicFrameMk id="5" creationId="{A1F3595E-65CA-46CC-8E18-1D5F01E8470F}"/>
          </ac:graphicFrameMkLst>
        </pc:graphicFrameChg>
      </pc:sldChg>
      <pc:sldChg chg="addSp delSp modSp add mod modTransition setBg setClrOvrMap">
        <pc:chgData name="Romain Avonde" userId="31fa0d5412ad6fbe" providerId="LiveId" clId="{CC6B2EC2-D785-4E1E-8B61-F7AE5F9C8251}" dt="2019-02-04T21:39:49.742" v="3761"/>
        <pc:sldMkLst>
          <pc:docMk/>
          <pc:sldMk cId="855446082" sldId="258"/>
        </pc:sldMkLst>
        <pc:spChg chg="del mod">
          <ac:chgData name="Romain Avonde" userId="31fa0d5412ad6fbe" providerId="LiveId" clId="{CC6B2EC2-D785-4E1E-8B61-F7AE5F9C8251}" dt="2019-02-04T18:09:45.822" v="847" actId="478"/>
          <ac:spMkLst>
            <pc:docMk/>
            <pc:sldMk cId="855446082" sldId="258"/>
            <ac:spMk id="2" creationId="{27C9C289-80E4-4175-9FFD-C7AEB44DD5C2}"/>
          </ac:spMkLst>
        </pc:spChg>
        <pc:spChg chg="del mod">
          <ac:chgData name="Romain Avonde" userId="31fa0d5412ad6fbe" providerId="LiveId" clId="{CC6B2EC2-D785-4E1E-8B61-F7AE5F9C8251}" dt="2019-02-04T18:09:49.384" v="849" actId="478"/>
          <ac:spMkLst>
            <pc:docMk/>
            <pc:sldMk cId="855446082" sldId="258"/>
            <ac:spMk id="3" creationId="{8F1CAE21-065E-4145-863F-858839526119}"/>
          </ac:spMkLst>
        </pc:spChg>
        <pc:spChg chg="add del mod">
          <ac:chgData name="Romain Avonde" userId="31fa0d5412ad6fbe" providerId="LiveId" clId="{CC6B2EC2-D785-4E1E-8B61-F7AE5F9C8251}" dt="2019-02-04T18:09:46.715" v="848" actId="478"/>
          <ac:spMkLst>
            <pc:docMk/>
            <pc:sldMk cId="855446082" sldId="258"/>
            <ac:spMk id="5" creationId="{316B7A42-6D5E-4CC4-8A4C-B9DAAB550223}"/>
          </ac:spMkLst>
        </pc:spChg>
        <pc:spChg chg="add del mod">
          <ac:chgData name="Romain Avonde" userId="31fa0d5412ad6fbe" providerId="LiveId" clId="{CC6B2EC2-D785-4E1E-8B61-F7AE5F9C8251}" dt="2019-02-04T18:10:39.127" v="866" actId="478"/>
          <ac:spMkLst>
            <pc:docMk/>
            <pc:sldMk cId="855446082" sldId="258"/>
            <ac:spMk id="7" creationId="{733520A4-765E-482A-8933-037E196346D5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16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09:43.510" v="846"/>
          <ac:spMkLst>
            <pc:docMk/>
            <pc:sldMk cId="855446082" sldId="258"/>
            <ac:spMk id="17" creationId="{37D19E96-E98E-4A71-8806-01AE2825BF1F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18" creationId="{93667F4D-F2CD-4E50-BACC-24766910F77C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0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09:43.510" v="846"/>
          <ac:spMkLst>
            <pc:docMk/>
            <pc:sldMk cId="855446082" sldId="258"/>
            <ac:spMk id="21" creationId="{EAF6E88A-3F1F-487F-A91A-1201E1BB1509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2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4" creationId="{0FC953F9-A744-406B-9DCA-1E7B5D4713AE}"/>
          </ac:spMkLst>
        </pc:spChg>
        <pc:spChg chg="add del mod">
          <ac:chgData name="Romain Avonde" userId="31fa0d5412ad6fbe" providerId="LiveId" clId="{CC6B2EC2-D785-4E1E-8B61-F7AE5F9C8251}" dt="2019-02-04T18:10:36.143" v="864"/>
          <ac:spMkLst>
            <pc:docMk/>
            <pc:sldMk cId="855446082" sldId="258"/>
            <ac:spMk id="25" creationId="{0CD799EC-D34F-464B-AD7A-3EE0A5112B43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6" creationId="{859003D2-E7D2-4253-9EF1-1F513027A894}"/>
          </ac:spMkLst>
        </pc:spChg>
        <pc:spChg chg="add del mod">
          <ac:chgData name="Romain Avonde" userId="31fa0d5412ad6fbe" providerId="LiveId" clId="{CC6B2EC2-D785-4E1E-8B61-F7AE5F9C8251}" dt="2019-02-04T18:10:36.143" v="864"/>
          <ac:spMkLst>
            <pc:docMk/>
            <pc:sldMk cId="855446082" sldId="258"/>
            <ac:spMk id="28" creationId="{7B70EF66-2859-4699-B2EF-BD53C3310F3A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39" creationId="{E5A92FE9-DB05-4D0D-AF5A-BE8664B9FFB4}"/>
          </ac:spMkLst>
        </pc:spChg>
        <pc:spChg chg="add del mod">
          <ac:chgData name="Romain Avonde" userId="31fa0d5412ad6fbe" providerId="LiveId" clId="{CC6B2EC2-D785-4E1E-8B61-F7AE5F9C8251}" dt="2019-02-04T18:10:54.257" v="877"/>
          <ac:spMkLst>
            <pc:docMk/>
            <pc:sldMk cId="855446082" sldId="258"/>
            <ac:spMk id="48" creationId="{184F5DAF-0FF0-4446-8D2F-0506D8FF9FA0}"/>
          </ac:spMkLst>
        </pc:spChg>
        <pc:spChg chg="add del mod">
          <ac:chgData name="Romain Avonde" userId="31fa0d5412ad6fbe" providerId="LiveId" clId="{CC6B2EC2-D785-4E1E-8B61-F7AE5F9C8251}" dt="2019-02-04T18:10:54.257" v="877"/>
          <ac:spMkLst>
            <pc:docMk/>
            <pc:sldMk cId="855446082" sldId="258"/>
            <ac:spMk id="50" creationId="{0EF620D1-24C3-4C96-9868-63570C7A3143}"/>
          </ac:spMkLst>
        </pc:spChg>
        <pc:spChg chg="add mod">
          <ac:chgData name="Romain Avonde" userId="31fa0d5412ad6fbe" providerId="LiveId" clId="{CC6B2EC2-D785-4E1E-8B61-F7AE5F9C8251}" dt="2019-02-04T18:11:38.826" v="889" actId="1076"/>
          <ac:spMkLst>
            <pc:docMk/>
            <pc:sldMk cId="855446082" sldId="258"/>
            <ac:spMk id="59" creationId="{94F55C0C-C49C-4E71-9996-60FD589D1012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0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2" creationId="{93667F4D-F2CD-4E50-BACC-24766910F77C}"/>
          </ac:spMkLst>
        </pc:spChg>
        <pc:spChg chg="add mod">
          <ac:chgData name="Romain Avonde" userId="31fa0d5412ad6fbe" providerId="LiveId" clId="{CC6B2EC2-D785-4E1E-8B61-F7AE5F9C8251}" dt="2019-02-04T18:11:38.826" v="889" actId="1076"/>
          <ac:spMkLst>
            <pc:docMk/>
            <pc:sldMk cId="855446082" sldId="258"/>
            <ac:spMk id="63" creationId="{08517322-7BDD-4A94-A1D5-CD3D39FE9052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4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6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8" creationId="{0FC953F9-A744-406B-9DCA-1E7B5D4713AE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70" creationId="{859003D2-E7D2-4253-9EF1-1F513027A894}"/>
          </ac:spMkLst>
        </pc:spChg>
        <pc:grpChg chg="add del">
          <ac:chgData name="Romain Avonde" userId="31fa0d5412ad6fbe" providerId="LiveId" clId="{CC6B2EC2-D785-4E1E-8B61-F7AE5F9C8251}" dt="2019-02-04T18:11:11.609" v="883" actId="26606"/>
          <ac:grpSpMkLst>
            <pc:docMk/>
            <pc:sldMk cId="855446082" sldId="258"/>
            <ac:grpSpMk id="8" creationId="{E9D059B6-ADD8-488A-B346-63289E90D13F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31" creationId="{E9D059B6-ADD8-488A-B346-63289E90D13F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41" creationId="{53D9B26A-5143-49A7-BA98-D871D5BD719A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52" creationId="{E9D059B6-ADD8-488A-B346-63289E90D13F}"/>
          </ac:grpSpMkLst>
        </pc:grpChg>
        <pc:picChg chg="add del">
          <ac:chgData name="Romain Avonde" userId="31fa0d5412ad6fbe" providerId="LiveId" clId="{CC6B2EC2-D785-4E1E-8B61-F7AE5F9C8251}" dt="2019-02-04T18:09:43.510" v="846"/>
          <ac:picMkLst>
            <pc:docMk/>
            <pc:sldMk cId="855446082" sldId="258"/>
            <ac:picMk id="19" creationId="{3B2A89D2-95DC-4785-BADE-2BAA3CD76931}"/>
          </ac:picMkLst>
        </pc:picChg>
        <pc:picChg chg="add del mod">
          <ac:chgData name="Romain Avonde" userId="31fa0d5412ad6fbe" providerId="LiveId" clId="{CC6B2EC2-D785-4E1E-8B61-F7AE5F9C8251}" dt="2019-02-04T18:10:36.143" v="864"/>
          <ac:picMkLst>
            <pc:docMk/>
            <pc:sldMk cId="855446082" sldId="258"/>
            <ac:picMk id="27" creationId="{CE3B793D-D0D5-4CBA-A405-26685927D866}"/>
          </ac:picMkLst>
        </pc:picChg>
        <pc:picChg chg="add del mod">
          <ac:chgData name="Romain Avonde" userId="31fa0d5412ad6fbe" providerId="LiveId" clId="{CC6B2EC2-D785-4E1E-8B61-F7AE5F9C8251}" dt="2019-02-04T18:10:54.257" v="877"/>
          <ac:picMkLst>
            <pc:docMk/>
            <pc:sldMk cId="855446082" sldId="258"/>
            <ac:picMk id="49" creationId="{2617AF72-2352-430E-9BF5-82D5C9646F65}"/>
          </ac:picMkLst>
        </pc:picChg>
        <pc:picChg chg="add mod">
          <ac:chgData name="Romain Avonde" userId="31fa0d5412ad6fbe" providerId="LiveId" clId="{CC6B2EC2-D785-4E1E-8B61-F7AE5F9C8251}" dt="2019-02-04T18:11:52.276" v="894" actId="1440"/>
          <ac:picMkLst>
            <pc:docMk/>
            <pc:sldMk cId="855446082" sldId="258"/>
            <ac:picMk id="61" creationId="{F5A484E4-8EE7-4C8E-8D94-A64282288478}"/>
          </ac:picMkLst>
        </pc:picChg>
      </pc:sldChg>
      <pc:sldChg chg="addSp delSp modSp add del">
        <pc:chgData name="Romain Avonde" userId="31fa0d5412ad6fbe" providerId="LiveId" clId="{CC6B2EC2-D785-4E1E-8B61-F7AE5F9C8251}" dt="2019-02-04T18:12:30.211" v="896" actId="2696"/>
        <pc:sldMkLst>
          <pc:docMk/>
          <pc:sldMk cId="1149021156" sldId="265"/>
        </pc:sldMkLst>
        <pc:spChg chg="add del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2" creationId="{AD7AB573-C436-46F6-9C8D-282383D76093}"/>
          </ac:spMkLst>
        </pc:spChg>
        <pc:spChg chg="add del mod">
          <ac:chgData name="Romain Avonde" userId="31fa0d5412ad6fbe" providerId="LiveId" clId="{CC6B2EC2-D785-4E1E-8B61-F7AE5F9C8251}" dt="2019-02-04T18:09:39.143" v="843"/>
          <ac:spMkLst>
            <pc:docMk/>
            <pc:sldMk cId="1149021156" sldId="265"/>
            <ac:spMk id="3" creationId="{77F61F66-E5E4-4E24-899A-625AD97E63BE}"/>
          </ac:spMkLst>
        </pc:spChg>
        <pc:spChg chg="add del mod">
          <ac:chgData name="Romain Avonde" userId="31fa0d5412ad6fbe" providerId="LiveId" clId="{CC6B2EC2-D785-4E1E-8B61-F7AE5F9C8251}" dt="2019-02-04T18:09:39.143" v="843"/>
          <ac:spMkLst>
            <pc:docMk/>
            <pc:sldMk cId="1149021156" sldId="265"/>
            <ac:spMk id="4" creationId="{1E2AA02C-543A-45DC-B02B-D68286E2ADC4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5" creationId="{0C21F41E-F51A-41FB-AB08-C4ADA9B71337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6" creationId="{C93F5529-FABE-4670-A707-D8D040D978F6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7" creationId="{B966AC77-C887-4E51-8E49-7F2E0BD00416}"/>
          </ac:spMkLst>
        </pc:spChg>
        <pc:spChg chg="add del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8" creationId="{850E1200-DEEC-4F95-B7C0-5A6E55C2550B}"/>
          </ac:spMkLst>
        </pc:spChg>
        <pc:picChg chg="del">
          <ac:chgData name="Romain Avonde" userId="31fa0d5412ad6fbe" providerId="LiveId" clId="{CC6B2EC2-D785-4E1E-8B61-F7AE5F9C8251}" dt="2019-02-04T18:09:40.841" v="844"/>
          <ac:picMkLst>
            <pc:docMk/>
            <pc:sldMk cId="1149021156" sldId="265"/>
            <ac:picMk id="30" creationId="{94D6E448-C636-43B1-B188-AE4B1DBEB110}"/>
          </ac:picMkLst>
        </pc:picChg>
      </pc:sldChg>
      <pc:sldChg chg="add del">
        <pc:chgData name="Romain Avonde" userId="31fa0d5412ad6fbe" providerId="LiveId" clId="{CC6B2EC2-D785-4E1E-8B61-F7AE5F9C8251}" dt="2019-02-04T17:57:06.623" v="431" actId="2696"/>
        <pc:sldMkLst>
          <pc:docMk/>
          <pc:sldMk cId="3365057416" sldId="267"/>
        </pc:sldMkLst>
      </pc:sldChg>
      <pc:sldChg chg="modSp add del">
        <pc:chgData name="Romain Avonde" userId="31fa0d5412ad6fbe" providerId="LiveId" clId="{CC6B2EC2-D785-4E1E-8B61-F7AE5F9C8251}" dt="2019-02-04T18:14:00.859" v="919" actId="2696"/>
        <pc:sldMkLst>
          <pc:docMk/>
          <pc:sldMk cId="188739832" sldId="268"/>
        </pc:sldMkLst>
        <pc:spChg chg="mod">
          <ac:chgData name="Romain Avonde" userId="31fa0d5412ad6fbe" providerId="LiveId" clId="{CC6B2EC2-D785-4E1E-8B61-F7AE5F9C8251}" dt="2019-02-04T17:57:11.103" v="443" actId="20577"/>
          <ac:spMkLst>
            <pc:docMk/>
            <pc:sldMk cId="188739832" sldId="268"/>
            <ac:spMk id="2" creationId="{AD7AB573-C436-46F6-9C8D-282383D76093}"/>
          </ac:spMkLst>
        </pc:spChg>
      </pc:sldChg>
      <pc:sldChg chg="add del">
        <pc:chgData name="Romain Avonde" userId="31fa0d5412ad6fbe" providerId="LiveId" clId="{CC6B2EC2-D785-4E1E-8B61-F7AE5F9C8251}" dt="2019-02-04T17:57:51.560" v="445"/>
        <pc:sldMkLst>
          <pc:docMk/>
          <pc:sldMk cId="575970548" sldId="269"/>
        </pc:sldMkLst>
      </pc:sldChg>
      <pc:sldChg chg="addSp delSp modSp add mod modTransition setBg setClrOvrMap">
        <pc:chgData name="Romain Avonde" userId="31fa0d5412ad6fbe" providerId="LiveId" clId="{CC6B2EC2-D785-4E1E-8B61-F7AE5F9C8251}" dt="2019-02-04T21:39:49.742" v="3761"/>
        <pc:sldMkLst>
          <pc:docMk/>
          <pc:sldMk cId="2497528569" sldId="269"/>
        </pc:sldMkLst>
        <pc:spChg chg="mo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" creationId="{520BAFE1-7BBE-46EA-A883-01836B51626B}"/>
          </ac:spMkLst>
        </pc:spChg>
        <pc:spChg chg="mo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3" creationId="{0379612F-7D41-4457-B3A5-695AAF8C61D1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16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18" creationId="{93667F4D-F2CD-4E50-BACC-24766910F77C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0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2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4" creationId="{0FC953F9-A744-406B-9DCA-1E7B5D4713AE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6" creationId="{859003D2-E7D2-4253-9EF1-1F513027A894}"/>
          </ac:spMkLst>
        </pc:spChg>
        <pc:spChg chg="ad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39" creationId="{E5A92FE9-DB05-4D0D-AF5A-BE8664B9FFB4}"/>
          </ac:spMkLst>
        </pc:spChg>
        <pc:grpChg chg="add del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8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31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41" creationId="{53D9B26A-5143-49A7-BA98-D871D5BD719A}"/>
          </ac:grpSpMkLst>
        </pc:grpChg>
      </pc:sldChg>
      <pc:sldChg chg="addSp modSp add mod modTransition setBg setClrOvrMap modNotesTx">
        <pc:chgData name="Romain Avonde" userId="31fa0d5412ad6fbe" providerId="LiveId" clId="{CC6B2EC2-D785-4E1E-8B61-F7AE5F9C8251}" dt="2019-02-04T21:39:49.742" v="3761"/>
        <pc:sldMkLst>
          <pc:docMk/>
          <pc:sldMk cId="1950682606" sldId="270"/>
        </pc:sldMkLst>
        <pc:spChg chg="mo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2" creationId="{E84FEBE8-57F9-4A88-A66F-58AB35B92D3C}"/>
          </ac:spMkLst>
        </pc:spChg>
        <pc:spChg chg="mo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3" creationId="{AC9C34D7-E8C3-450B-8E36-0346B11BC8E6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8" creationId="{4B136A7F-8703-4FA7-80B1-874F5E75835C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0" creationId="{716B2278-BFC9-43BE-9620-278464A4ABA9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2" creationId="{E4CD00E4-F77A-49A5-A54B-A542D0DE5D1A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4" creationId="{17158038-9069-44CB-8794-762B5429B9FE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6" creationId="{045056AB-07D8-43D9-9343-AB85199AEA75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8" creationId="{E83D8662-D21C-4B0A-A8A5-EA1E5DEBC579}"/>
          </ac:spMkLst>
        </pc:spChg>
      </pc:sldChg>
      <pc:sldChg chg="addSp delSp modSp add del mod setBg setClrOvrMap">
        <pc:chgData name="Romain Avonde" userId="31fa0d5412ad6fbe" providerId="LiveId" clId="{CC6B2EC2-D785-4E1E-8B61-F7AE5F9C8251}" dt="2019-02-04T18:19:18.368" v="965" actId="2696"/>
        <pc:sldMkLst>
          <pc:docMk/>
          <pc:sldMk cId="148677753" sldId="271"/>
        </pc:sldMkLst>
        <pc:spChg chg="mo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2" creationId="{A2EC010F-40EB-4CDA-96C8-FBF277527F0E}"/>
          </ac:spMkLst>
        </pc:spChg>
        <pc:spChg chg="del">
          <ac:chgData name="Romain Avonde" userId="31fa0d5412ad6fbe" providerId="LiveId" clId="{CC6B2EC2-D785-4E1E-8B61-F7AE5F9C8251}" dt="2019-02-04T18:05:35.857" v="824"/>
          <ac:spMkLst>
            <pc:docMk/>
            <pc:sldMk cId="148677753" sldId="271"/>
            <ac:spMk id="3" creationId="{348EF9E8-E830-4CC3-B4F7-CE6F84B6F4F4}"/>
          </ac:spMkLst>
        </pc:spChg>
        <pc:spChg chg="mo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4" creationId="{3873B7F9-2A3F-4EB3-A20E-55662D5B30D1}"/>
          </ac:spMkLst>
        </pc:spChg>
        <pc:spChg chg="add del">
          <ac:chgData name="Romain Avonde" userId="31fa0d5412ad6fbe" providerId="LiveId" clId="{CC6B2EC2-D785-4E1E-8B61-F7AE5F9C8251}" dt="2019-02-04T18:08:55.165" v="836" actId="26606"/>
          <ac:spMkLst>
            <pc:docMk/>
            <pc:sldMk cId="148677753" sldId="271"/>
            <ac:spMk id="18" creationId="{6C686317-9C96-4A02-88CE-7319FF590580}"/>
          </ac:spMkLst>
        </pc:spChg>
        <pc:spChg chg="add del">
          <ac:chgData name="Romain Avonde" userId="31fa0d5412ad6fbe" providerId="LiveId" clId="{CC6B2EC2-D785-4E1E-8B61-F7AE5F9C8251}" dt="2019-02-04T18:08:55.165" v="836" actId="26606"/>
          <ac:spMkLst>
            <pc:docMk/>
            <pc:sldMk cId="148677753" sldId="271"/>
            <ac:spMk id="28" creationId="{EB9A9756-A5DB-460E-A867-A2AE77834D3A}"/>
          </ac:spMkLst>
        </pc:spChg>
        <pc:spChg chg="add del">
          <ac:chgData name="Romain Avonde" userId="31fa0d5412ad6fbe" providerId="LiveId" clId="{CC6B2EC2-D785-4E1E-8B61-F7AE5F9C8251}" dt="2019-02-04T18:08:54.049" v="833" actId="26606"/>
          <ac:spMkLst>
            <pc:docMk/>
            <pc:sldMk cId="148677753" sldId="271"/>
            <ac:spMk id="41" creationId="{5EF08599-3FED-4288-A20D-E7BCAC3B8E26}"/>
          </ac:spMkLst>
        </pc:spChg>
        <pc:spChg chg="add del">
          <ac:chgData name="Romain Avonde" userId="31fa0d5412ad6fbe" providerId="LiveId" clId="{CC6B2EC2-D785-4E1E-8B61-F7AE5F9C8251}" dt="2019-02-04T18:08:54.049" v="833" actId="26606"/>
          <ac:spMkLst>
            <pc:docMk/>
            <pc:sldMk cId="148677753" sldId="271"/>
            <ac:spMk id="43" creationId="{C884A6B2-90E9-4BDB-8503-71AC02D3956A}"/>
          </ac:spMkLst>
        </pc:spChg>
        <pc:spChg chg="add del">
          <ac:chgData name="Romain Avonde" userId="31fa0d5412ad6fbe" providerId="LiveId" clId="{CC6B2EC2-D785-4E1E-8B61-F7AE5F9C8251}" dt="2019-02-04T18:08:55.153" v="835" actId="26606"/>
          <ac:spMkLst>
            <pc:docMk/>
            <pc:sldMk cId="148677753" sldId="271"/>
            <ac:spMk id="54" creationId="{F64080D6-34DE-4277-97CC-2FB3812846DA}"/>
          </ac:spMkLst>
        </pc:spChg>
        <pc:spChg chg="add del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57" creationId="{C2A2366C-96BE-4587-BABC-529047265AC1}"/>
          </ac:spMkLst>
        </pc:spChg>
        <pc:spChg chg="ad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70" creationId="{E58348C3-6249-4952-AA86-C63DB35EA9F2}"/>
          </ac:spMkLst>
        </pc:spChg>
        <pc:grpChg chg="add del">
          <ac:chgData name="Romain Avonde" userId="31fa0d5412ad6fbe" providerId="LiveId" clId="{CC6B2EC2-D785-4E1E-8B61-F7AE5F9C8251}" dt="2019-02-04T18:08:55.165" v="836" actId="26606"/>
          <ac:grpSpMkLst>
            <pc:docMk/>
            <pc:sldMk cId="148677753" sldId="271"/>
            <ac:grpSpMk id="10" creationId="{C616B3DC-C165-433D-9187-62DCC0E317D3}"/>
          </ac:grpSpMkLst>
        </pc:grpChg>
        <pc:grpChg chg="add del">
          <ac:chgData name="Romain Avonde" userId="31fa0d5412ad6fbe" providerId="LiveId" clId="{CC6B2EC2-D785-4E1E-8B61-F7AE5F9C8251}" dt="2019-02-04T18:08:55.165" v="836" actId="26606"/>
          <ac:grpSpMkLst>
            <pc:docMk/>
            <pc:sldMk cId="148677753" sldId="271"/>
            <ac:grpSpMk id="20" creationId="{E0E25B5C-98A3-47D8-A4D7-10C2E1758981}"/>
          </ac:grpSpMkLst>
        </pc:grpChg>
        <pc:grpChg chg="add del">
          <ac:chgData name="Romain Avonde" userId="31fa0d5412ad6fbe" providerId="LiveId" clId="{CC6B2EC2-D785-4E1E-8B61-F7AE5F9C8251}" dt="2019-02-04T18:08:54.049" v="833" actId="26606"/>
          <ac:grpSpMkLst>
            <pc:docMk/>
            <pc:sldMk cId="148677753" sldId="271"/>
            <ac:grpSpMk id="33" creationId="{08F94D66-27EC-4CB8-8226-D7F41C161863}"/>
          </ac:grpSpMkLst>
        </pc:grpChg>
        <pc:grpChg chg="add del">
          <ac:chgData name="Romain Avonde" userId="31fa0d5412ad6fbe" providerId="LiveId" clId="{CC6B2EC2-D785-4E1E-8B61-F7AE5F9C8251}" dt="2019-02-04T18:08:54.049" v="833" actId="26606"/>
          <ac:grpSpMkLst>
            <pc:docMk/>
            <pc:sldMk cId="148677753" sldId="271"/>
            <ac:grpSpMk id="45" creationId="{E9046BC8-D404-4E7D-9202-A07F3FDD3823}"/>
          </ac:grpSpMkLst>
        </pc:grpChg>
        <pc:grpChg chg="add del">
          <ac:chgData name="Romain Avonde" userId="31fa0d5412ad6fbe" providerId="LiveId" clId="{CC6B2EC2-D785-4E1E-8B61-F7AE5F9C8251}" dt="2019-02-04T18:08:55.153" v="835" actId="26606"/>
          <ac:grpSpMkLst>
            <pc:docMk/>
            <pc:sldMk cId="148677753" sldId="271"/>
            <ac:grpSpMk id="53" creationId="{08F94D66-27EC-4CB8-8226-D7F41C161863}"/>
          </ac:grpSpMkLst>
        </pc:grpChg>
        <pc:grpChg chg="add del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56" creationId="{08F94D66-27EC-4CB8-8226-D7F41C161863}"/>
          </ac:grpSpMkLst>
        </pc:grpChg>
        <pc:grpChg chg="add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62" creationId="{08F94D66-27EC-4CB8-8226-D7F41C161863}"/>
          </ac:grpSpMkLst>
        </pc:grpChg>
        <pc:grpChg chg="add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72" creationId="{DE6174AD-DBB0-43E6-98C2-738DB3A15244}"/>
          </ac:grpSpMkLst>
        </pc:grpChg>
        <pc:picChg chg="add mod ord">
          <ac:chgData name="Romain Avonde" userId="31fa0d5412ad6fbe" providerId="LiveId" clId="{CC6B2EC2-D785-4E1E-8B61-F7AE5F9C8251}" dt="2019-02-04T18:14:12.097" v="920" actId="26606"/>
          <ac:picMkLst>
            <pc:docMk/>
            <pc:sldMk cId="148677753" sldId="271"/>
            <ac:picMk id="5" creationId="{13619F23-1460-47F2-BDA9-BE101A92585F}"/>
          </ac:picMkLst>
        </pc:picChg>
      </pc:sldChg>
      <pc:sldChg chg="add del">
        <pc:chgData name="Romain Avonde" userId="31fa0d5412ad6fbe" providerId="LiveId" clId="{CC6B2EC2-D785-4E1E-8B61-F7AE5F9C8251}" dt="2019-02-04T18:00:58.943" v="576"/>
        <pc:sldMkLst>
          <pc:docMk/>
          <pc:sldMk cId="459920710" sldId="271"/>
        </pc:sldMkLst>
      </pc:sldChg>
      <pc:sldChg chg="addSp delSp modSp add mod ord modTransition setBg setClrOvrMap delDesignElem">
        <pc:chgData name="Romain Avonde" userId="31fa0d5412ad6fbe" providerId="LiveId" clId="{CC6B2EC2-D785-4E1E-8B61-F7AE5F9C8251}" dt="2019-02-04T21:39:49.742" v="3761"/>
        <pc:sldMkLst>
          <pc:docMk/>
          <pc:sldMk cId="1604880769" sldId="272"/>
        </pc:sldMkLst>
        <pc:spChg chg="mo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2" creationId="{27C9C289-80E4-4175-9FFD-C7AEB44DD5C2}"/>
          </ac:spMkLst>
        </pc:spChg>
        <pc:spChg chg="mo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3" creationId="{8F1CAE21-065E-4145-863F-858839526119}"/>
          </ac:spMkLst>
        </pc:spChg>
        <pc:spChg chg="ad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6" creationId="{E5A92FE9-DB05-4D0D-AF5A-BE8664B9FFB4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16" creationId="{CE3D4922-3D1C-4679-9A86-15BFC1A252F0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18" creationId="{93667F4D-F2CD-4E50-BACC-24766910F77C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0" creationId="{20CAAE25-D2F2-493F-9569-EC552C1ADD70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2" creationId="{92FDEA97-0861-44C0-9B26-4BB5F777AE11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4" creationId="{0FC953F9-A744-406B-9DCA-1E7B5D4713AE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6" creationId="{859003D2-E7D2-4253-9EF1-1F513027A894}"/>
          </ac:spMkLst>
        </pc:spChg>
        <pc:grpChg chg="add">
          <ac:chgData name="Romain Avonde" userId="31fa0d5412ad6fbe" providerId="LiveId" clId="{CC6B2EC2-D785-4E1E-8B61-F7AE5F9C8251}" dt="2019-02-04T18:09:14.847" v="839" actId="26606"/>
          <ac:grpSpMkLst>
            <pc:docMk/>
            <pc:sldMk cId="1604880769" sldId="272"/>
            <ac:grpSpMk id="5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09:14.847" v="839" actId="26606"/>
          <ac:grpSpMkLst>
            <pc:docMk/>
            <pc:sldMk cId="1604880769" sldId="272"/>
            <ac:grpSpMk id="7" creationId="{53D9B26A-5143-49A7-BA98-D871D5BD719A}"/>
          </ac:grpSpMkLst>
        </pc:grpChg>
        <pc:grpChg chg="del">
          <ac:chgData name="Romain Avonde" userId="31fa0d5412ad6fbe" providerId="LiveId" clId="{CC6B2EC2-D785-4E1E-8B61-F7AE5F9C8251}" dt="2019-02-04T18:09:09.028" v="838"/>
          <ac:grpSpMkLst>
            <pc:docMk/>
            <pc:sldMk cId="1604880769" sldId="272"/>
            <ac:grpSpMk id="8" creationId="{E9D059B6-ADD8-488A-B346-63289E90D13F}"/>
          </ac:grpSpMkLst>
        </pc:grpChg>
      </pc:sldChg>
      <pc:sldChg chg="addSp delSp modSp add mod modTransition setBg setClrOvrMap delDesignElem">
        <pc:chgData name="Romain Avonde" userId="31fa0d5412ad6fbe" providerId="LiveId" clId="{CC6B2EC2-D785-4E1E-8B61-F7AE5F9C8251}" dt="2019-02-04T21:39:49.742" v="3761"/>
        <pc:sldMkLst>
          <pc:docMk/>
          <pc:sldMk cId="837317231" sldId="273"/>
        </pc:sldMkLst>
        <pc:spChg chg="add del mod">
          <ac:chgData name="Romain Avonde" userId="31fa0d5412ad6fbe" providerId="LiveId" clId="{CC6B2EC2-D785-4E1E-8B61-F7AE5F9C8251}" dt="2019-02-04T18:13:32.410" v="914" actId="478"/>
          <ac:spMkLst>
            <pc:docMk/>
            <pc:sldMk cId="837317231" sldId="273"/>
            <ac:spMk id="3" creationId="{3F9153CD-65DC-4B6A-A4FD-845BA66AF8AA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16" creationId="{CE3D4922-3D1C-4679-9A86-15BFC1A252F0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18" creationId="{93667F4D-F2CD-4E50-BACC-24766910F77C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0" creationId="{20CAAE25-D2F2-493F-9569-EC552C1ADD70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2" creationId="{92FDEA97-0861-44C0-9B26-4BB5F777AE11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4" creationId="{0FC953F9-A744-406B-9DCA-1E7B5D4713AE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6" creationId="{859003D2-E7D2-4253-9EF1-1F513027A894}"/>
          </ac:spMkLst>
        </pc:spChg>
        <pc:spChg chg="add mod">
          <ac:chgData name="Romain Avonde" userId="31fa0d5412ad6fbe" providerId="LiveId" clId="{CC6B2EC2-D785-4E1E-8B61-F7AE5F9C8251}" dt="2019-02-04T18:13:25.905" v="912" actId="122"/>
          <ac:spMkLst>
            <pc:docMk/>
            <pc:sldMk cId="837317231" sldId="273"/>
            <ac:spMk id="33" creationId="{415245D0-406C-4E7D-B951-26AB67E94D4B}"/>
          </ac:spMkLst>
        </pc:spChg>
        <pc:spChg chg="add mod">
          <ac:chgData name="Romain Avonde" userId="31fa0d5412ad6fbe" providerId="LiveId" clId="{CC6B2EC2-D785-4E1E-8B61-F7AE5F9C8251}" dt="2019-02-04T18:13:50.229" v="916" actId="790"/>
          <ac:spMkLst>
            <pc:docMk/>
            <pc:sldMk cId="837317231" sldId="273"/>
            <ac:spMk id="34" creationId="{9C7BCAA7-4C2D-49BA-91C3-04282EB05C3C}"/>
          </ac:spMkLst>
        </pc:spChg>
        <pc:spChg chg="del">
          <ac:chgData name="Romain Avonde" userId="31fa0d5412ad6fbe" providerId="LiveId" clId="{CC6B2EC2-D785-4E1E-8B61-F7AE5F9C8251}" dt="2019-02-04T18:12:40.183" v="901" actId="478"/>
          <ac:spMkLst>
            <pc:docMk/>
            <pc:sldMk cId="837317231" sldId="273"/>
            <ac:spMk id="59" creationId="{94F55C0C-C49C-4E71-9996-60FD589D1012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0" creationId="{CE3D4922-3D1C-4679-9A86-15BFC1A252F0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2" creationId="{93667F4D-F2CD-4E50-BACC-24766910F77C}"/>
          </ac:spMkLst>
        </pc:spChg>
        <pc:spChg chg="del">
          <ac:chgData name="Romain Avonde" userId="31fa0d5412ad6fbe" providerId="LiveId" clId="{CC6B2EC2-D785-4E1E-8B61-F7AE5F9C8251}" dt="2019-02-04T18:12:40.183" v="901" actId="478"/>
          <ac:spMkLst>
            <pc:docMk/>
            <pc:sldMk cId="837317231" sldId="273"/>
            <ac:spMk id="63" creationId="{08517322-7BDD-4A94-A1D5-CD3D39FE9052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4" creationId="{20CAAE25-D2F2-493F-9569-EC552C1ADD70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6" creationId="{92FDEA97-0861-44C0-9B26-4BB5F777AE11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8" creationId="{0FC953F9-A744-406B-9DCA-1E7B5D4713AE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70" creationId="{859003D2-E7D2-4253-9EF1-1F513027A894}"/>
          </ac:spMkLst>
        </pc:spChg>
        <pc:grpChg chg="add">
          <ac:chgData name="Romain Avonde" userId="31fa0d5412ad6fbe" providerId="LiveId" clId="{CC6B2EC2-D785-4E1E-8B61-F7AE5F9C8251}" dt="2019-02-04T18:12:41.941" v="902" actId="26606"/>
          <ac:grpSpMkLst>
            <pc:docMk/>
            <pc:sldMk cId="837317231" sldId="273"/>
            <ac:grpSpMk id="8" creationId="{E9D059B6-ADD8-488A-B346-63289E90D13F}"/>
          </ac:grpSpMkLst>
        </pc:grpChg>
        <pc:grpChg chg="del">
          <ac:chgData name="Romain Avonde" userId="31fa0d5412ad6fbe" providerId="LiveId" clId="{CC6B2EC2-D785-4E1E-8B61-F7AE5F9C8251}" dt="2019-02-04T18:12:34.637" v="900"/>
          <ac:grpSpMkLst>
            <pc:docMk/>
            <pc:sldMk cId="837317231" sldId="273"/>
            <ac:grpSpMk id="52" creationId="{E9D059B6-ADD8-488A-B346-63289E90D13F}"/>
          </ac:grpSpMkLst>
        </pc:grpChg>
        <pc:picChg chg="add mod">
          <ac:chgData name="Romain Avonde" userId="31fa0d5412ad6fbe" providerId="LiveId" clId="{CC6B2EC2-D785-4E1E-8B61-F7AE5F9C8251}" dt="2019-02-04T18:13:58.345" v="918" actId="1440"/>
          <ac:picMkLst>
            <pc:docMk/>
            <pc:sldMk cId="837317231" sldId="273"/>
            <ac:picMk id="35" creationId="{AAC23932-8599-4D28-BCF5-5F48969A4739}"/>
          </ac:picMkLst>
        </pc:picChg>
        <pc:picChg chg="del">
          <ac:chgData name="Romain Avonde" userId="31fa0d5412ad6fbe" providerId="LiveId" clId="{CC6B2EC2-D785-4E1E-8B61-F7AE5F9C8251}" dt="2019-02-04T18:12:40.183" v="901" actId="478"/>
          <ac:picMkLst>
            <pc:docMk/>
            <pc:sldMk cId="837317231" sldId="273"/>
            <ac:picMk id="61" creationId="{F5A484E4-8EE7-4C8E-8D94-A64282288478}"/>
          </ac:picMkLst>
        </pc:picChg>
      </pc:sldChg>
      <pc:sldChg chg="add del">
        <pc:chgData name="Romain Avonde" userId="31fa0d5412ad6fbe" providerId="LiveId" clId="{CC6B2EC2-D785-4E1E-8B61-F7AE5F9C8251}" dt="2019-02-04T18:12:33.489" v="898"/>
        <pc:sldMkLst>
          <pc:docMk/>
          <pc:sldMk cId="1195093971" sldId="273"/>
        </pc:sldMkLst>
      </pc:sldChg>
      <pc:sldChg chg="modSp add del">
        <pc:chgData name="Romain Avonde" userId="31fa0d5412ad6fbe" providerId="LiveId" clId="{CC6B2EC2-D785-4E1E-8B61-F7AE5F9C8251}" dt="2019-02-04T18:13:11.964" v="909" actId="2696"/>
        <pc:sldMkLst>
          <pc:docMk/>
          <pc:sldMk cId="900662156" sldId="274"/>
        </pc:sldMkLst>
        <pc:spChg chg="mod">
          <ac:chgData name="Romain Avonde" userId="31fa0d5412ad6fbe" providerId="LiveId" clId="{CC6B2EC2-D785-4E1E-8B61-F7AE5F9C8251}" dt="2019-02-04T18:13:06.437" v="907" actId="20577"/>
          <ac:spMkLst>
            <pc:docMk/>
            <pc:sldMk cId="900662156" sldId="274"/>
            <ac:spMk id="2" creationId="{E82D155E-13C1-42E4-AAE7-BB7CA60BA8AD}"/>
          </ac:spMkLst>
        </pc:spChg>
        <pc:spChg chg="mod">
          <ac:chgData name="Romain Avonde" userId="31fa0d5412ad6fbe" providerId="LiveId" clId="{CC6B2EC2-D785-4E1E-8B61-F7AE5F9C8251}" dt="2019-02-04T18:13:05.762" v="905" actId="20577"/>
          <ac:spMkLst>
            <pc:docMk/>
            <pc:sldMk cId="900662156" sldId="274"/>
            <ac:spMk id="3" creationId="{6BB39D39-FCDC-4C53-B73C-8474BE67B849}"/>
          </ac:spMkLst>
        </pc:spChg>
        <pc:spChg chg="mod">
          <ac:chgData name="Romain Avonde" userId="31fa0d5412ad6fbe" providerId="LiveId" clId="{CC6B2EC2-D785-4E1E-8B61-F7AE5F9C8251}" dt="2019-02-04T18:13:06.886" v="908" actId="20577"/>
          <ac:spMkLst>
            <pc:docMk/>
            <pc:sldMk cId="900662156" sldId="274"/>
            <ac:spMk id="4" creationId="{4CB08270-E46D-434F-8279-D67AF54CB659}"/>
          </ac:spMkLst>
        </pc:spChg>
      </pc:sldChg>
      <pc:sldChg chg="delSp add del setBg delDesignElem">
        <pc:chgData name="Romain Avonde" userId="31fa0d5412ad6fbe" providerId="LiveId" clId="{CC6B2EC2-D785-4E1E-8B61-F7AE5F9C8251}" dt="2019-02-04T18:15:03.574" v="924" actId="2696"/>
        <pc:sldMkLst>
          <pc:docMk/>
          <pc:sldMk cId="2197970777" sldId="274"/>
        </pc:sldMkLst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8" creationId="{E83D8662-D21C-4B0A-A8A5-EA1E5DEBC579}"/>
          </ac:spMkLst>
        </pc:spChg>
      </pc:sldChg>
      <pc:sldChg chg="addSp delSp modSp add modTransition">
        <pc:chgData name="Romain Avonde" userId="31fa0d5412ad6fbe" providerId="LiveId" clId="{CC6B2EC2-D785-4E1E-8B61-F7AE5F9C8251}" dt="2019-02-04T21:39:49.742" v="3761"/>
        <pc:sldMkLst>
          <pc:docMk/>
          <pc:sldMk cId="2374630655" sldId="275"/>
        </pc:sldMkLst>
        <pc:spChg chg="mod">
          <ac:chgData name="Romain Avonde" userId="31fa0d5412ad6fbe" providerId="LiveId" clId="{CC6B2EC2-D785-4E1E-8B61-F7AE5F9C8251}" dt="2019-02-04T18:15:43.984" v="936" actId="1076"/>
          <ac:spMkLst>
            <pc:docMk/>
            <pc:sldMk cId="2374630655" sldId="275"/>
            <ac:spMk id="2" creationId="{E84FEBE8-57F9-4A88-A66F-58AB35B92D3C}"/>
          </ac:spMkLst>
        </pc:spChg>
        <pc:spChg chg="del">
          <ac:chgData name="Romain Avonde" userId="31fa0d5412ad6fbe" providerId="LiveId" clId="{CC6B2EC2-D785-4E1E-8B61-F7AE5F9C8251}" dt="2019-02-04T18:16:00.927" v="939" actId="478"/>
          <ac:spMkLst>
            <pc:docMk/>
            <pc:sldMk cId="2374630655" sldId="275"/>
            <ac:spMk id="3" creationId="{AC9C34D7-E8C3-450B-8E36-0346B11BC8E6}"/>
          </ac:spMkLst>
        </pc:spChg>
        <pc:spChg chg="add mod">
          <ac:chgData name="Romain Avonde" userId="31fa0d5412ad6fbe" providerId="LiveId" clId="{CC6B2EC2-D785-4E1E-8B61-F7AE5F9C8251}" dt="2019-02-04T18:15:56.510" v="938" actId="790"/>
          <ac:spMkLst>
            <pc:docMk/>
            <pc:sldMk cId="2374630655" sldId="275"/>
            <ac:spMk id="4" creationId="{540D2D3A-3FEA-466A-A28F-399924B0D73A}"/>
          </ac:spMkLst>
        </pc:spChg>
        <pc:spChg chg="add del mod">
          <ac:chgData name="Romain Avonde" userId="31fa0d5412ad6fbe" providerId="LiveId" clId="{CC6B2EC2-D785-4E1E-8B61-F7AE5F9C8251}" dt="2019-02-04T18:16:34.193" v="940"/>
          <ac:spMkLst>
            <pc:docMk/>
            <pc:sldMk cId="2374630655" sldId="275"/>
            <ac:spMk id="6" creationId="{7F85BFEB-573B-42E6-BB9F-7A973022C45D}"/>
          </ac:spMkLst>
        </pc:spChg>
        <pc:picChg chg="add mod ord">
          <ac:chgData name="Romain Avonde" userId="31fa0d5412ad6fbe" providerId="LiveId" clId="{CC6B2EC2-D785-4E1E-8B61-F7AE5F9C8251}" dt="2019-02-04T18:17:21.500" v="964" actId="1440"/>
          <ac:picMkLst>
            <pc:docMk/>
            <pc:sldMk cId="2374630655" sldId="275"/>
            <ac:picMk id="7" creationId="{E6948A0D-9ACE-4B39-A2BE-81A1B825C11D}"/>
          </ac:picMkLst>
        </pc:picChg>
      </pc:sldChg>
      <pc:sldChg chg="addSp modSp add mod modTransition setBg setClrOvrMap">
        <pc:chgData name="Romain Avonde" userId="31fa0d5412ad6fbe" providerId="LiveId" clId="{CC6B2EC2-D785-4E1E-8B61-F7AE5F9C8251}" dt="2019-02-04T21:39:49.742" v="3761"/>
        <pc:sldMkLst>
          <pc:docMk/>
          <pc:sldMk cId="1796067150" sldId="276"/>
        </pc:sldMkLst>
        <pc:spChg chg="mod">
          <ac:chgData name="Romain Avonde" userId="31fa0d5412ad6fbe" providerId="LiveId" clId="{CC6B2EC2-D785-4E1E-8B61-F7AE5F9C8251}" dt="2019-02-04T18:22:31.412" v="1063" actId="790"/>
          <ac:spMkLst>
            <pc:docMk/>
            <pc:sldMk cId="1796067150" sldId="276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18:22:41.143" v="1066" actId="790"/>
          <ac:spMkLst>
            <pc:docMk/>
            <pc:sldMk cId="1796067150" sldId="276"/>
            <ac:spMk id="3" creationId="{DE8CA883-3270-498D-B541-50376856B9E9}"/>
          </ac:spMkLst>
        </pc:spChg>
        <pc:spChg chg="add">
          <ac:chgData name="Romain Avonde" userId="31fa0d5412ad6fbe" providerId="LiveId" clId="{CC6B2EC2-D785-4E1E-8B61-F7AE5F9C8251}" dt="2019-02-04T18:20:37.889" v="968" actId="26606"/>
          <ac:spMkLst>
            <pc:docMk/>
            <pc:sldMk cId="1796067150" sldId="276"/>
            <ac:spMk id="16" creationId="{E5A92FE9-DB05-4D0D-AF5A-BE8664B9FFB4}"/>
          </ac:spMkLst>
        </pc:spChg>
        <pc:grpChg chg="add">
          <ac:chgData name="Romain Avonde" userId="31fa0d5412ad6fbe" providerId="LiveId" clId="{CC6B2EC2-D785-4E1E-8B61-F7AE5F9C8251}" dt="2019-02-04T18:20:37.889" v="968" actId="26606"/>
          <ac:grpSpMkLst>
            <pc:docMk/>
            <pc:sldMk cId="1796067150" sldId="276"/>
            <ac:grpSpMk id="8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37.889" v="968" actId="26606"/>
          <ac:grpSpMkLst>
            <pc:docMk/>
            <pc:sldMk cId="1796067150" sldId="276"/>
            <ac:grpSpMk id="18" creationId="{53D9B26A-5143-49A7-BA98-D871D5BD719A}"/>
          </ac:grpSpMkLst>
        </pc:grpChg>
      </pc:sldChg>
      <pc:sldChg chg="delSp add del setBg delDesignElem">
        <pc:chgData name="Romain Avonde" userId="31fa0d5412ad6fbe" providerId="LiveId" clId="{CC6B2EC2-D785-4E1E-8B61-F7AE5F9C8251}" dt="2019-02-04T18:22:58.577" v="1069" actId="2696"/>
        <pc:sldMkLst>
          <pc:docMk/>
          <pc:sldMk cId="2538246659" sldId="277"/>
        </pc:sldMkLst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8" creationId="{E83D8662-D21C-4B0A-A8A5-EA1E5DEBC579}"/>
          </ac:spMkLst>
        </pc:spChg>
      </pc:sldChg>
      <pc:sldChg chg="addSp delSp modSp add ord modTransition">
        <pc:chgData name="Romain Avonde" userId="31fa0d5412ad6fbe" providerId="LiveId" clId="{CC6B2EC2-D785-4E1E-8B61-F7AE5F9C8251}" dt="2019-02-04T21:39:49.742" v="3761"/>
        <pc:sldMkLst>
          <pc:docMk/>
          <pc:sldMk cId="3770350694" sldId="277"/>
        </pc:sldMkLst>
        <pc:spChg chg="del">
          <ac:chgData name="Romain Avonde" userId="31fa0d5412ad6fbe" providerId="LiveId" clId="{CC6B2EC2-D785-4E1E-8B61-F7AE5F9C8251}" dt="2019-02-04T18:23:21.919" v="1074" actId="478"/>
          <ac:spMkLst>
            <pc:docMk/>
            <pc:sldMk cId="3770350694" sldId="277"/>
            <ac:spMk id="2" creationId="{E84FEBE8-57F9-4A88-A66F-58AB35B92D3C}"/>
          </ac:spMkLst>
        </pc:spChg>
        <pc:spChg chg="del">
          <ac:chgData name="Romain Avonde" userId="31fa0d5412ad6fbe" providerId="LiveId" clId="{CC6B2EC2-D785-4E1E-8B61-F7AE5F9C8251}" dt="2019-02-04T18:23:13.245" v="1072" actId="478"/>
          <ac:spMkLst>
            <pc:docMk/>
            <pc:sldMk cId="3770350694" sldId="277"/>
            <ac:spMk id="3" creationId="{AC9C34D7-E8C3-450B-8E36-0346B11BC8E6}"/>
          </ac:spMkLst>
        </pc:spChg>
        <pc:spChg chg="add mod ord">
          <ac:chgData name="Romain Avonde" userId="31fa0d5412ad6fbe" providerId="LiveId" clId="{CC6B2EC2-D785-4E1E-8B61-F7AE5F9C8251}" dt="2019-02-04T20:07:50.359" v="2115" actId="20577"/>
          <ac:spMkLst>
            <pc:docMk/>
            <pc:sldMk cId="3770350694" sldId="277"/>
            <ac:spMk id="5" creationId="{F5DE5782-CA68-499B-888B-4B189C7B71F9}"/>
          </ac:spMkLst>
        </pc:spChg>
        <pc:spChg chg="add mod">
          <ac:chgData name="Romain Avonde" userId="31fa0d5412ad6fbe" providerId="LiveId" clId="{CC6B2EC2-D785-4E1E-8B61-F7AE5F9C8251}" dt="2019-02-04T19:56:54.901" v="1743" actId="20577"/>
          <ac:spMkLst>
            <pc:docMk/>
            <pc:sldMk cId="3770350694" sldId="277"/>
            <ac:spMk id="7" creationId="{4551862C-D828-44AD-9CD3-C8DB0C3AA2D9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8" creationId="{E83D8662-D21C-4B0A-A8A5-EA1E5DEBC579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3" creationId="{4B136A7F-8703-4FA7-80B1-874F5E75835C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5" creationId="{716B2278-BFC9-43BE-9620-278464A4ABA9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7" creationId="{E4CD00E4-F77A-49A5-A54B-A542D0DE5D1A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9" creationId="{17158038-9069-44CB-8794-762B5429B9FE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1" creationId="{045056AB-07D8-43D9-9343-AB85199AEA75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3" creationId="{E83D8662-D21C-4B0A-A8A5-EA1E5DEBC579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8" creationId="{4B136A7F-8703-4FA7-80B1-874F5E75835C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0" creationId="{716B2278-BFC9-43BE-9620-278464A4ABA9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2" creationId="{E4CD00E4-F77A-49A5-A54B-A542D0DE5D1A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4" creationId="{17158038-9069-44CB-8794-762B5429B9FE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6" creationId="{045056AB-07D8-43D9-9343-AB85199AEA75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8" creationId="{E83D8662-D21C-4B0A-A8A5-EA1E5DEBC579}"/>
          </ac:spMkLst>
        </pc:spChg>
      </pc:sldChg>
      <pc:sldChg chg="add modTransition">
        <pc:chgData name="Romain Avonde" userId="31fa0d5412ad6fbe" providerId="LiveId" clId="{CC6B2EC2-D785-4E1E-8B61-F7AE5F9C8251}" dt="2019-02-04T21:39:49.742" v="3761"/>
        <pc:sldMkLst>
          <pc:docMk/>
          <pc:sldMk cId="4172996052" sldId="278"/>
        </pc:sldMkLst>
      </pc:sldChg>
      <pc:sldChg chg="add modTransition">
        <pc:chgData name="Romain Avonde" userId="31fa0d5412ad6fbe" providerId="LiveId" clId="{CC6B2EC2-D785-4E1E-8B61-F7AE5F9C8251}" dt="2019-02-04T21:39:49.742" v="3761"/>
        <pc:sldMkLst>
          <pc:docMk/>
          <pc:sldMk cId="1888495798" sldId="279"/>
        </pc:sldMkLst>
      </pc:sldChg>
      <pc:sldChg chg="modSp add modTransition">
        <pc:chgData name="Romain Avonde" userId="31fa0d5412ad6fbe" providerId="LiveId" clId="{CC6B2EC2-D785-4E1E-8B61-F7AE5F9C8251}" dt="2019-02-04T21:39:49.742" v="3761"/>
        <pc:sldMkLst>
          <pc:docMk/>
          <pc:sldMk cId="3774645274" sldId="280"/>
        </pc:sldMkLst>
        <pc:spChg chg="mod">
          <ac:chgData name="Romain Avonde" userId="31fa0d5412ad6fbe" providerId="LiveId" clId="{CC6B2EC2-D785-4E1E-8B61-F7AE5F9C8251}" dt="2019-02-04T20:14:17.732" v="2596" actId="20577"/>
          <ac:spMkLst>
            <pc:docMk/>
            <pc:sldMk cId="3774645274" sldId="280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0:12:05.256" v="2146" actId="20577"/>
          <ac:spMkLst>
            <pc:docMk/>
            <pc:sldMk cId="3774645274" sldId="280"/>
            <ac:spMk id="7" creationId="{4551862C-D828-44AD-9CD3-C8DB0C3AA2D9}"/>
          </ac:spMkLst>
        </pc:spChg>
      </pc:sldChg>
      <pc:sldChg chg="modSp add modTransition">
        <pc:chgData name="Romain Avonde" userId="31fa0d5412ad6fbe" providerId="LiveId" clId="{CC6B2EC2-D785-4E1E-8B61-F7AE5F9C8251}" dt="2019-02-04T21:39:49.742" v="3761"/>
        <pc:sldMkLst>
          <pc:docMk/>
          <pc:sldMk cId="3601598137" sldId="281"/>
        </pc:sldMkLst>
        <pc:spChg chg="mod">
          <ac:chgData name="Romain Avonde" userId="31fa0d5412ad6fbe" providerId="LiveId" clId="{CC6B2EC2-D785-4E1E-8B61-F7AE5F9C8251}" dt="2019-02-04T20:48:59.370" v="2902" actId="20577"/>
          <ac:spMkLst>
            <pc:docMk/>
            <pc:sldMk cId="3601598137" sldId="281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0:43:54.287" v="2617" actId="20577"/>
          <ac:spMkLst>
            <pc:docMk/>
            <pc:sldMk cId="3601598137" sldId="281"/>
            <ac:spMk id="7" creationId="{4551862C-D828-44AD-9CD3-C8DB0C3AA2D9}"/>
          </ac:spMkLst>
        </pc:spChg>
      </pc:sldChg>
      <pc:sldChg chg="modSp add ord modTransition">
        <pc:chgData name="Romain Avonde" userId="31fa0d5412ad6fbe" providerId="LiveId" clId="{CC6B2EC2-D785-4E1E-8B61-F7AE5F9C8251}" dt="2019-02-04T21:39:49.742" v="3761"/>
        <pc:sldMkLst>
          <pc:docMk/>
          <pc:sldMk cId="973272117" sldId="282"/>
        </pc:sldMkLst>
        <pc:spChg chg="mod">
          <ac:chgData name="Romain Avonde" userId="31fa0d5412ad6fbe" providerId="LiveId" clId="{CC6B2EC2-D785-4E1E-8B61-F7AE5F9C8251}" dt="2019-02-04T21:32:02.834" v="2960" actId="20577"/>
          <ac:spMkLst>
            <pc:docMk/>
            <pc:sldMk cId="973272117" sldId="282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21:32:41.826" v="3001" actId="20577"/>
          <ac:spMkLst>
            <pc:docMk/>
            <pc:sldMk cId="973272117" sldId="282"/>
            <ac:spMk id="3" creationId="{DE8CA883-3270-498D-B541-50376856B9E9}"/>
          </ac:spMkLst>
        </pc:spChg>
      </pc:sldChg>
      <pc:sldChg chg="modSp add ord modTransition">
        <pc:chgData name="Romain Avonde" userId="31fa0d5412ad6fbe" providerId="LiveId" clId="{CC6B2EC2-D785-4E1E-8B61-F7AE5F9C8251}" dt="2019-02-04T21:39:49.742" v="3761"/>
        <pc:sldMkLst>
          <pc:docMk/>
          <pc:sldMk cId="1695336452" sldId="283"/>
        </pc:sldMkLst>
        <pc:spChg chg="mod">
          <ac:chgData name="Romain Avonde" userId="31fa0d5412ad6fbe" providerId="LiveId" clId="{CC6B2EC2-D785-4E1E-8B61-F7AE5F9C8251}" dt="2019-02-04T21:34:44.616" v="3314" actId="20577"/>
          <ac:spMkLst>
            <pc:docMk/>
            <pc:sldMk cId="1695336452" sldId="283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1:33:12.920" v="3041" actId="20577"/>
          <ac:spMkLst>
            <pc:docMk/>
            <pc:sldMk cId="1695336452" sldId="283"/>
            <ac:spMk id="7" creationId="{4551862C-D828-44AD-9CD3-C8DB0C3AA2D9}"/>
          </ac:spMkLst>
        </pc:spChg>
      </pc:sldChg>
      <pc:sldChg chg="modSp add modTransition">
        <pc:chgData name="Romain Avonde" userId="31fa0d5412ad6fbe" providerId="LiveId" clId="{CC6B2EC2-D785-4E1E-8B61-F7AE5F9C8251}" dt="2019-02-04T21:39:49.742" v="3761"/>
        <pc:sldMkLst>
          <pc:docMk/>
          <pc:sldMk cId="2927079747" sldId="284"/>
        </pc:sldMkLst>
        <pc:spChg chg="mod">
          <ac:chgData name="Romain Avonde" userId="31fa0d5412ad6fbe" providerId="LiveId" clId="{CC6B2EC2-D785-4E1E-8B61-F7AE5F9C8251}" dt="2019-02-04T21:36:38.092" v="3590" actId="20577"/>
          <ac:spMkLst>
            <pc:docMk/>
            <pc:sldMk cId="2927079747" sldId="284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1:34:54.442" v="3316" actId="20577"/>
          <ac:spMkLst>
            <pc:docMk/>
            <pc:sldMk cId="2927079747" sldId="284"/>
            <ac:spMk id="7" creationId="{4551862C-D828-44AD-9CD3-C8DB0C3AA2D9}"/>
          </ac:spMkLst>
        </pc:spChg>
      </pc:sldChg>
      <pc:sldChg chg="modSp add modTransition">
        <pc:chgData name="Romain Avonde" userId="31fa0d5412ad6fbe" providerId="LiveId" clId="{CC6B2EC2-D785-4E1E-8B61-F7AE5F9C8251}" dt="2019-02-04T21:44:59.547" v="3766" actId="20577"/>
        <pc:sldMkLst>
          <pc:docMk/>
          <pc:sldMk cId="886657293" sldId="285"/>
        </pc:sldMkLst>
        <pc:spChg chg="mod">
          <ac:chgData name="Romain Avonde" userId="31fa0d5412ad6fbe" providerId="LiveId" clId="{CC6B2EC2-D785-4E1E-8B61-F7AE5F9C8251}" dt="2019-02-04T21:44:59.547" v="3766" actId="20577"/>
          <ac:spMkLst>
            <pc:docMk/>
            <pc:sldMk cId="886657293" sldId="285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1:36:47.430" v="3601" actId="20577"/>
          <ac:spMkLst>
            <pc:docMk/>
            <pc:sldMk cId="886657293" sldId="285"/>
            <ac:spMk id="7" creationId="{4551862C-D828-44AD-9CD3-C8DB0C3AA2D9}"/>
          </ac:spMkLst>
        </pc:spChg>
      </pc:sldChg>
      <pc:sldChg chg="addSp delSp modSp add">
        <pc:chgData name="Romain Avonde" userId="31fa0d5412ad6fbe" providerId="LiveId" clId="{CC6B2EC2-D785-4E1E-8B61-F7AE5F9C8251}" dt="2019-02-04T22:11:45.364" v="4107" actId="1076"/>
        <pc:sldMkLst>
          <pc:docMk/>
          <pc:sldMk cId="1288632195" sldId="286"/>
        </pc:sldMkLst>
        <pc:spChg chg="add del mod">
          <ac:chgData name="Romain Avonde" userId="31fa0d5412ad6fbe" providerId="LiveId" clId="{CC6B2EC2-D785-4E1E-8B61-F7AE5F9C8251}" dt="2019-02-04T22:11:01.540" v="4093"/>
          <ac:spMkLst>
            <pc:docMk/>
            <pc:sldMk cId="1288632195" sldId="286"/>
            <ac:spMk id="3" creationId="{21FC916A-EACC-408E-ACC7-69D186D3CBAD}"/>
          </ac:spMkLst>
        </pc:spChg>
        <pc:spChg chg="del">
          <ac:chgData name="Romain Avonde" userId="31fa0d5412ad6fbe" providerId="LiveId" clId="{CC6B2EC2-D785-4E1E-8B61-F7AE5F9C8251}" dt="2019-02-04T22:05:03.221" v="4084" actId="478"/>
          <ac:spMkLst>
            <pc:docMk/>
            <pc:sldMk cId="1288632195" sldId="286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2:05:18.917" v="4092" actId="20577"/>
          <ac:spMkLst>
            <pc:docMk/>
            <pc:sldMk cId="1288632195" sldId="286"/>
            <ac:spMk id="7" creationId="{4551862C-D828-44AD-9CD3-C8DB0C3AA2D9}"/>
          </ac:spMkLst>
        </pc:spChg>
        <pc:spChg chg="add del mod">
          <ac:chgData name="Romain Avonde" userId="31fa0d5412ad6fbe" providerId="LiveId" clId="{CC6B2EC2-D785-4E1E-8B61-F7AE5F9C8251}" dt="2019-02-04T22:11:20.766" v="4097"/>
          <ac:spMkLst>
            <pc:docMk/>
            <pc:sldMk cId="1288632195" sldId="286"/>
            <ac:spMk id="9" creationId="{14EF869A-F120-4302-AEC5-8CC9894F9AFC}"/>
          </ac:spMkLst>
        </pc:spChg>
        <pc:picChg chg="add del mod">
          <ac:chgData name="Romain Avonde" userId="31fa0d5412ad6fbe" providerId="LiveId" clId="{CC6B2EC2-D785-4E1E-8B61-F7AE5F9C8251}" dt="2019-02-04T22:11:05.802" v="4096" actId="478"/>
          <ac:picMkLst>
            <pc:docMk/>
            <pc:sldMk cId="1288632195" sldId="286"/>
            <ac:picMk id="6" creationId="{EB05AA9F-C251-4F58-84E4-F8659F452B9A}"/>
          </ac:picMkLst>
        </pc:picChg>
        <pc:picChg chg="add mod">
          <ac:chgData name="Romain Avonde" userId="31fa0d5412ad6fbe" providerId="LiveId" clId="{CC6B2EC2-D785-4E1E-8B61-F7AE5F9C8251}" dt="2019-02-04T22:11:45.364" v="4107" actId="1076"/>
          <ac:picMkLst>
            <pc:docMk/>
            <pc:sldMk cId="1288632195" sldId="286"/>
            <ac:picMk id="11" creationId="{A67305FF-4226-4812-B5A9-C587202A8178}"/>
          </ac:picMkLst>
        </pc:picChg>
        <pc:picChg chg="add del mod">
          <ac:chgData name="Romain Avonde" userId="31fa0d5412ad6fbe" providerId="LiveId" clId="{CC6B2EC2-D785-4E1E-8B61-F7AE5F9C8251}" dt="2019-02-04T22:05:12.023" v="4088" actId="478"/>
          <ac:picMkLst>
            <pc:docMk/>
            <pc:sldMk cId="1288632195" sldId="286"/>
            <ac:picMk id="1026" creationId="{F36A12FD-1BB2-4E1D-9150-621F954F37C4}"/>
          </ac:picMkLst>
        </pc:picChg>
      </pc:sldChg>
      <pc:sldChg chg="modSp add ord">
        <pc:chgData name="Romain Avonde" userId="31fa0d5412ad6fbe" providerId="LiveId" clId="{CC6B2EC2-D785-4E1E-8B61-F7AE5F9C8251}" dt="2019-02-04T22:30:20.908" v="4252" actId="20577"/>
        <pc:sldMkLst>
          <pc:docMk/>
          <pc:sldMk cId="2329837953" sldId="287"/>
        </pc:sldMkLst>
        <pc:spChg chg="mod">
          <ac:chgData name="Romain Avonde" userId="31fa0d5412ad6fbe" providerId="LiveId" clId="{CC6B2EC2-D785-4E1E-8B61-F7AE5F9C8251}" dt="2019-02-04T21:48:48.790" v="3840" actId="20577"/>
          <ac:spMkLst>
            <pc:docMk/>
            <pc:sldMk cId="2329837953" sldId="287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22:30:20.908" v="4252" actId="20577"/>
          <ac:spMkLst>
            <pc:docMk/>
            <pc:sldMk cId="2329837953" sldId="287"/>
            <ac:spMk id="3" creationId="{DE8CA883-3270-498D-B541-50376856B9E9}"/>
          </ac:spMkLst>
        </pc:spChg>
      </pc:sldChg>
      <pc:sldChg chg="modSp add ord">
        <pc:chgData name="Romain Avonde" userId="31fa0d5412ad6fbe" providerId="LiveId" clId="{CC6B2EC2-D785-4E1E-8B61-F7AE5F9C8251}" dt="2019-02-04T22:23:01.210" v="4108"/>
        <pc:sldMkLst>
          <pc:docMk/>
          <pc:sldMk cId="79151011" sldId="288"/>
        </pc:sldMkLst>
        <pc:spChg chg="mod">
          <ac:chgData name="Romain Avonde" userId="31fa0d5412ad6fbe" providerId="LiveId" clId="{CC6B2EC2-D785-4E1E-8B61-F7AE5F9C8251}" dt="2019-02-04T21:59:15.029" v="3959" actId="5793"/>
          <ac:spMkLst>
            <pc:docMk/>
            <pc:sldMk cId="79151011" sldId="288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21:59:53.153" v="4076" actId="20577"/>
          <ac:spMkLst>
            <pc:docMk/>
            <pc:sldMk cId="79151011" sldId="288"/>
            <ac:spMk id="3" creationId="{DE8CA883-3270-498D-B541-50376856B9E9}"/>
          </ac:spMkLst>
        </pc:spChg>
      </pc:sldChg>
      <pc:sldChg chg="modSp add ord">
        <pc:chgData name="Romain Avonde" userId="31fa0d5412ad6fbe" providerId="LiveId" clId="{CC6B2EC2-D785-4E1E-8B61-F7AE5F9C8251}" dt="2019-02-04T22:35:57.615" v="4510" actId="1076"/>
        <pc:sldMkLst>
          <pc:docMk/>
          <pc:sldMk cId="2787739158" sldId="289"/>
        </pc:sldMkLst>
        <pc:spChg chg="mod">
          <ac:chgData name="Romain Avonde" userId="31fa0d5412ad6fbe" providerId="LiveId" clId="{CC6B2EC2-D785-4E1E-8B61-F7AE5F9C8251}" dt="2019-02-04T22:35:57.615" v="4510" actId="1076"/>
          <ac:spMkLst>
            <pc:docMk/>
            <pc:sldMk cId="2787739158" sldId="289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2:23:18.061" v="4120" actId="20577"/>
          <ac:spMkLst>
            <pc:docMk/>
            <pc:sldMk cId="2787739158" sldId="289"/>
            <ac:spMk id="7" creationId="{4551862C-D828-44AD-9CD3-C8DB0C3AA2D9}"/>
          </ac:spMkLst>
        </pc:spChg>
      </pc:sldChg>
    </pc:docChg>
  </pc:docChgLst>
  <pc:docChgLst>
    <pc:chgData userId="31fa0d5412ad6fbe" providerId="LiveId" clId="{B683E8A8-B590-48D9-ACA9-303746D08B70}"/>
    <pc:docChg chg="custSel addSld modSld">
      <pc:chgData name="" userId="31fa0d5412ad6fbe" providerId="LiveId" clId="{B683E8A8-B590-48D9-ACA9-303746D08B70}" dt="2018-12-21T10:01:33.553" v="54" actId="20577"/>
      <pc:docMkLst>
        <pc:docMk/>
      </pc:docMkLst>
      <pc:sldChg chg="modSp modTransition">
        <pc:chgData name="" userId="31fa0d5412ad6fbe" providerId="LiveId" clId="{B683E8A8-B590-48D9-ACA9-303746D08B70}" dt="2018-12-21T10:00:21.795" v="43"/>
        <pc:sldMkLst>
          <pc:docMk/>
          <pc:sldMk cId="2392454641" sldId="256"/>
        </pc:sldMkLst>
        <pc:spChg chg="mod">
          <ac:chgData name="" userId="31fa0d5412ad6fbe" providerId="LiveId" clId="{B683E8A8-B590-48D9-ACA9-303746D08B70}" dt="2018-12-21T09:59:58.232" v="41" actId="14100"/>
          <ac:spMkLst>
            <pc:docMk/>
            <pc:sldMk cId="2392454641" sldId="256"/>
            <ac:spMk id="2" creationId="{A3109F68-4BDE-47FB-9010-3F4A1F472568}"/>
          </ac:spMkLst>
        </pc:spChg>
      </pc:sldChg>
      <pc:sldChg chg="modSp add">
        <pc:chgData name="" userId="31fa0d5412ad6fbe" providerId="LiveId" clId="{B683E8A8-B590-48D9-ACA9-303746D08B70}" dt="2018-12-21T10:01:33.553" v="54" actId="20577"/>
        <pc:sldMkLst>
          <pc:docMk/>
          <pc:sldMk cId="3345471700" sldId="257"/>
        </pc:sldMkLst>
        <pc:spChg chg="mod">
          <ac:chgData name="" userId="31fa0d5412ad6fbe" providerId="LiveId" clId="{B683E8A8-B590-48D9-ACA9-303746D08B70}" dt="2018-12-21T10:01:33.553" v="54" actId="20577"/>
          <ac:spMkLst>
            <pc:docMk/>
            <pc:sldMk cId="3345471700" sldId="257"/>
            <ac:spMk id="2" creationId="{35EB00EB-9F91-44B9-B838-CA0F31FA8DB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42304-D8FE-476E-B897-D3B55223D2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6BE079-DD39-44FB-8348-2F186CCF9DCC}">
      <dgm:prSet/>
      <dgm:spPr/>
      <dgm:t>
        <a:bodyPr/>
        <a:lstStyle/>
        <a:p>
          <a:pPr>
            <a:defRPr cap="all"/>
          </a:pPr>
          <a:r>
            <a:rPr lang="fr-FR"/>
            <a:t>Petit historique</a:t>
          </a:r>
          <a:endParaRPr lang="en-US"/>
        </a:p>
      </dgm:t>
    </dgm:pt>
    <dgm:pt modelId="{2A0B8567-A51C-4E2F-B8FB-B232ADB0613F}" type="parTrans" cxnId="{2E53BC4D-26FA-4B19-BCC0-49FD4A50F2B9}">
      <dgm:prSet/>
      <dgm:spPr/>
      <dgm:t>
        <a:bodyPr/>
        <a:lstStyle/>
        <a:p>
          <a:endParaRPr lang="en-US"/>
        </a:p>
      </dgm:t>
    </dgm:pt>
    <dgm:pt modelId="{F6C0969B-3363-43C7-B1F7-4EECF3F4DD79}" type="sibTrans" cxnId="{2E53BC4D-26FA-4B19-BCC0-49FD4A50F2B9}">
      <dgm:prSet/>
      <dgm:spPr/>
      <dgm:t>
        <a:bodyPr/>
        <a:lstStyle/>
        <a:p>
          <a:endParaRPr lang="en-US"/>
        </a:p>
      </dgm:t>
    </dgm:pt>
    <dgm:pt modelId="{7E7AECB7-E4B9-4160-928D-C16DC5D23D42}">
      <dgm:prSet/>
      <dgm:spPr/>
      <dgm:t>
        <a:bodyPr/>
        <a:lstStyle/>
        <a:p>
          <a:pPr>
            <a:defRPr cap="all"/>
          </a:pPr>
          <a:r>
            <a:rPr lang="fr-FR"/>
            <a:t>Une nouvelle façon de travailler</a:t>
          </a:r>
          <a:endParaRPr lang="en-US"/>
        </a:p>
      </dgm:t>
    </dgm:pt>
    <dgm:pt modelId="{62686147-CB20-45A1-84B2-ABD52BA31D4B}" type="parTrans" cxnId="{D766F0E7-4539-423E-AD11-3DB3BBE72787}">
      <dgm:prSet/>
      <dgm:spPr/>
      <dgm:t>
        <a:bodyPr/>
        <a:lstStyle/>
        <a:p>
          <a:endParaRPr lang="en-US"/>
        </a:p>
      </dgm:t>
    </dgm:pt>
    <dgm:pt modelId="{145B00EA-2455-47BF-8F65-7AA8E5309BA8}" type="sibTrans" cxnId="{D766F0E7-4539-423E-AD11-3DB3BBE72787}">
      <dgm:prSet/>
      <dgm:spPr/>
      <dgm:t>
        <a:bodyPr/>
        <a:lstStyle/>
        <a:p>
          <a:endParaRPr lang="en-US"/>
        </a:p>
      </dgm:t>
    </dgm:pt>
    <dgm:pt modelId="{E97EB6CB-1FC2-4A27-9EA6-4CB993FCAE62}">
      <dgm:prSet/>
      <dgm:spPr/>
      <dgm:t>
        <a:bodyPr/>
        <a:lstStyle/>
        <a:p>
          <a:pPr>
            <a:defRPr cap="all"/>
          </a:pPr>
          <a:r>
            <a:rPr lang="fr-FR" dirty="0"/>
            <a:t>Les concepts nouveaux dans le développement</a:t>
          </a:r>
          <a:endParaRPr lang="en-US" dirty="0"/>
        </a:p>
      </dgm:t>
    </dgm:pt>
    <dgm:pt modelId="{A5B88779-C361-4F45-BFA6-70E96BBE582F}" type="parTrans" cxnId="{86FD695D-07F1-420D-8B49-E3E4B6FFC884}">
      <dgm:prSet/>
      <dgm:spPr/>
      <dgm:t>
        <a:bodyPr/>
        <a:lstStyle/>
        <a:p>
          <a:endParaRPr lang="en-US"/>
        </a:p>
      </dgm:t>
    </dgm:pt>
    <dgm:pt modelId="{10DA1117-E89B-4344-A092-1DB409235ABD}" type="sibTrans" cxnId="{86FD695D-07F1-420D-8B49-E3E4B6FFC884}">
      <dgm:prSet/>
      <dgm:spPr/>
      <dgm:t>
        <a:bodyPr/>
        <a:lstStyle/>
        <a:p>
          <a:endParaRPr lang="en-US"/>
        </a:p>
      </dgm:t>
    </dgm:pt>
    <dgm:pt modelId="{CBFA9AE3-7FEE-4814-8BFD-CDE87D1E10E4}">
      <dgm:prSet/>
      <dgm:spPr/>
      <dgm:t>
        <a:bodyPr/>
        <a:lstStyle/>
        <a:p>
          <a:pPr>
            <a:defRPr cap="all"/>
          </a:pPr>
          <a:r>
            <a:rPr lang="fr-FR" noProof="0" dirty="0"/>
            <a:t>Une nouvelle façon de déployer</a:t>
          </a:r>
        </a:p>
      </dgm:t>
    </dgm:pt>
    <dgm:pt modelId="{8FA31077-8816-422E-B02C-694C184FFB5C}" type="parTrans" cxnId="{568E5888-4804-4F75-944B-6F6C8874A5B3}">
      <dgm:prSet/>
      <dgm:spPr/>
      <dgm:t>
        <a:bodyPr/>
        <a:lstStyle/>
        <a:p>
          <a:endParaRPr lang="en-US"/>
        </a:p>
      </dgm:t>
    </dgm:pt>
    <dgm:pt modelId="{DB8E4A8D-5122-4BAD-9734-1570CCB66CCD}" type="sibTrans" cxnId="{568E5888-4804-4F75-944B-6F6C8874A5B3}">
      <dgm:prSet/>
      <dgm:spPr/>
      <dgm:t>
        <a:bodyPr/>
        <a:lstStyle/>
        <a:p>
          <a:endParaRPr lang="en-US"/>
        </a:p>
      </dgm:t>
    </dgm:pt>
    <dgm:pt modelId="{CB7FF04D-74AE-44FA-98F5-89E33D2E4AD2}">
      <dgm:prSet/>
      <dgm:spPr/>
      <dgm:t>
        <a:bodyPr/>
        <a:lstStyle/>
        <a:p>
          <a:pPr>
            <a:defRPr cap="all"/>
          </a:pPr>
          <a:r>
            <a:rPr lang="fr-FR" dirty="0"/>
            <a:t>Introduction au core 3.0</a:t>
          </a:r>
          <a:endParaRPr lang="en-US" dirty="0"/>
        </a:p>
      </dgm:t>
    </dgm:pt>
    <dgm:pt modelId="{16C70A7B-DD91-4DEA-B029-8461B89045B6}" type="parTrans" cxnId="{22717AB5-59C3-4E0C-99E8-FA0917DD830E}">
      <dgm:prSet/>
      <dgm:spPr/>
      <dgm:t>
        <a:bodyPr/>
        <a:lstStyle/>
        <a:p>
          <a:endParaRPr lang="en-US"/>
        </a:p>
      </dgm:t>
    </dgm:pt>
    <dgm:pt modelId="{FA4E2581-0F18-499E-A9CE-F62DF80D7C43}" type="sibTrans" cxnId="{22717AB5-59C3-4E0C-99E8-FA0917DD830E}">
      <dgm:prSet/>
      <dgm:spPr/>
      <dgm:t>
        <a:bodyPr/>
        <a:lstStyle/>
        <a:p>
          <a:endParaRPr lang="en-US"/>
        </a:p>
      </dgm:t>
    </dgm:pt>
    <dgm:pt modelId="{2E6DD1F9-BA44-4D9A-B399-7FA7FAA5DF29}" type="pres">
      <dgm:prSet presAssocID="{8FC42304-D8FE-476E-B897-D3B55223D2D7}" presName="root" presStyleCnt="0">
        <dgm:presLayoutVars>
          <dgm:dir/>
          <dgm:resizeHandles val="exact"/>
        </dgm:presLayoutVars>
      </dgm:prSet>
      <dgm:spPr/>
    </dgm:pt>
    <dgm:pt modelId="{3D6E89AF-5843-469C-9C34-AE0B542E239F}" type="pres">
      <dgm:prSet presAssocID="{816BE079-DD39-44FB-8348-2F186CCF9DCC}" presName="compNode" presStyleCnt="0"/>
      <dgm:spPr/>
    </dgm:pt>
    <dgm:pt modelId="{156FFDB6-5A99-49AB-BC89-F9CBD31F30E7}" type="pres">
      <dgm:prSet presAssocID="{816BE079-DD39-44FB-8348-2F186CCF9DC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71F919B-36DD-4D38-BD01-B80131B94F48}" type="pres">
      <dgm:prSet presAssocID="{816BE079-DD39-44FB-8348-2F186CCF9D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CCFDA0-4A30-4AB1-95C3-C19B28FD31CA}" type="pres">
      <dgm:prSet presAssocID="{816BE079-DD39-44FB-8348-2F186CCF9DCC}" presName="spaceRect" presStyleCnt="0"/>
      <dgm:spPr/>
    </dgm:pt>
    <dgm:pt modelId="{12235F2F-2FBB-4469-9D3A-62FAB76E3936}" type="pres">
      <dgm:prSet presAssocID="{816BE079-DD39-44FB-8348-2F186CCF9DCC}" presName="textRect" presStyleLbl="revTx" presStyleIdx="0" presStyleCnt="5">
        <dgm:presLayoutVars>
          <dgm:chMax val="1"/>
          <dgm:chPref val="1"/>
        </dgm:presLayoutVars>
      </dgm:prSet>
      <dgm:spPr/>
    </dgm:pt>
    <dgm:pt modelId="{30A786D3-DA63-4846-8328-60921A53C3FA}" type="pres">
      <dgm:prSet presAssocID="{F6C0969B-3363-43C7-B1F7-4EECF3F4DD79}" presName="sibTrans" presStyleCnt="0"/>
      <dgm:spPr/>
    </dgm:pt>
    <dgm:pt modelId="{311A5DF3-F081-41FC-90ED-9520CC611EA4}" type="pres">
      <dgm:prSet presAssocID="{7E7AECB7-E4B9-4160-928D-C16DC5D23D42}" presName="compNode" presStyleCnt="0"/>
      <dgm:spPr/>
    </dgm:pt>
    <dgm:pt modelId="{02363C28-37B5-464D-951F-F0693DE7A14B}" type="pres">
      <dgm:prSet presAssocID="{7E7AECB7-E4B9-4160-928D-C16DC5D23D4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0E95A7-5C15-42E2-84A1-C2737B2D514C}" type="pres">
      <dgm:prSet presAssocID="{7E7AECB7-E4B9-4160-928D-C16DC5D23D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6715F4-FB38-4472-ADAA-8D77846AB6B8}" type="pres">
      <dgm:prSet presAssocID="{7E7AECB7-E4B9-4160-928D-C16DC5D23D42}" presName="spaceRect" presStyleCnt="0"/>
      <dgm:spPr/>
    </dgm:pt>
    <dgm:pt modelId="{15C6F57B-F215-44FB-BB78-100999288F24}" type="pres">
      <dgm:prSet presAssocID="{7E7AECB7-E4B9-4160-928D-C16DC5D23D42}" presName="textRect" presStyleLbl="revTx" presStyleIdx="1" presStyleCnt="5">
        <dgm:presLayoutVars>
          <dgm:chMax val="1"/>
          <dgm:chPref val="1"/>
        </dgm:presLayoutVars>
      </dgm:prSet>
      <dgm:spPr/>
    </dgm:pt>
    <dgm:pt modelId="{743AACC2-D902-4E65-8E86-59DD441086B5}" type="pres">
      <dgm:prSet presAssocID="{145B00EA-2455-47BF-8F65-7AA8E5309BA8}" presName="sibTrans" presStyleCnt="0"/>
      <dgm:spPr/>
    </dgm:pt>
    <dgm:pt modelId="{13127B45-4FD3-40A4-8AC5-4D8B31263741}" type="pres">
      <dgm:prSet presAssocID="{E97EB6CB-1FC2-4A27-9EA6-4CB993FCAE62}" presName="compNode" presStyleCnt="0"/>
      <dgm:spPr/>
    </dgm:pt>
    <dgm:pt modelId="{48BA3610-0CBB-4F36-8FB1-4C903CAB908E}" type="pres">
      <dgm:prSet presAssocID="{E97EB6CB-1FC2-4A27-9EA6-4CB993FCAE6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C87D24D-ABE0-4C58-8EC4-4514A5C8017C}" type="pres">
      <dgm:prSet presAssocID="{E97EB6CB-1FC2-4A27-9EA6-4CB993FCAE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AAE675-3456-4E99-BEBF-47454AFCB94E}" type="pres">
      <dgm:prSet presAssocID="{E97EB6CB-1FC2-4A27-9EA6-4CB993FCAE62}" presName="spaceRect" presStyleCnt="0"/>
      <dgm:spPr/>
    </dgm:pt>
    <dgm:pt modelId="{C0A5F98C-D1F4-42AC-9F64-1AF482291227}" type="pres">
      <dgm:prSet presAssocID="{E97EB6CB-1FC2-4A27-9EA6-4CB993FCAE62}" presName="textRect" presStyleLbl="revTx" presStyleIdx="2" presStyleCnt="5">
        <dgm:presLayoutVars>
          <dgm:chMax val="1"/>
          <dgm:chPref val="1"/>
        </dgm:presLayoutVars>
      </dgm:prSet>
      <dgm:spPr/>
    </dgm:pt>
    <dgm:pt modelId="{4DAC0AB8-ADC0-4895-AD20-7F82242D9771}" type="pres">
      <dgm:prSet presAssocID="{10DA1117-E89B-4344-A092-1DB409235ABD}" presName="sibTrans" presStyleCnt="0"/>
      <dgm:spPr/>
    </dgm:pt>
    <dgm:pt modelId="{0F24B49F-BB33-49B4-A237-29B1D4D150E7}" type="pres">
      <dgm:prSet presAssocID="{CBFA9AE3-7FEE-4814-8BFD-CDE87D1E10E4}" presName="compNode" presStyleCnt="0"/>
      <dgm:spPr/>
    </dgm:pt>
    <dgm:pt modelId="{F5E7DF58-E3BB-44ED-895A-4246940E1120}" type="pres">
      <dgm:prSet presAssocID="{CBFA9AE3-7FEE-4814-8BFD-CDE87D1E10E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D9922D0-1219-49EA-96CE-11DAC51E34F8}" type="pres">
      <dgm:prSet presAssocID="{CBFA9AE3-7FEE-4814-8BFD-CDE87D1E10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FB00597-4A43-473A-A846-5267F05ED243}" type="pres">
      <dgm:prSet presAssocID="{CBFA9AE3-7FEE-4814-8BFD-CDE87D1E10E4}" presName="spaceRect" presStyleCnt="0"/>
      <dgm:spPr/>
    </dgm:pt>
    <dgm:pt modelId="{138C4C95-F7C3-4072-9BD0-F1EA286368C3}" type="pres">
      <dgm:prSet presAssocID="{CBFA9AE3-7FEE-4814-8BFD-CDE87D1E10E4}" presName="textRect" presStyleLbl="revTx" presStyleIdx="3" presStyleCnt="5">
        <dgm:presLayoutVars>
          <dgm:chMax val="1"/>
          <dgm:chPref val="1"/>
        </dgm:presLayoutVars>
      </dgm:prSet>
      <dgm:spPr/>
    </dgm:pt>
    <dgm:pt modelId="{75FABD43-3451-4BE7-96C0-BF0E36E5566C}" type="pres">
      <dgm:prSet presAssocID="{DB8E4A8D-5122-4BAD-9734-1570CCB66CCD}" presName="sibTrans" presStyleCnt="0"/>
      <dgm:spPr/>
    </dgm:pt>
    <dgm:pt modelId="{D2D676A9-30EE-4958-A97A-F4E4F1F010FF}" type="pres">
      <dgm:prSet presAssocID="{CB7FF04D-74AE-44FA-98F5-89E33D2E4AD2}" presName="compNode" presStyleCnt="0"/>
      <dgm:spPr/>
    </dgm:pt>
    <dgm:pt modelId="{35A995E8-3FFA-4437-951C-B647AE090ECA}" type="pres">
      <dgm:prSet presAssocID="{CB7FF04D-74AE-44FA-98F5-89E33D2E4AD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B70583-C3AA-493A-926B-96B4C3F2DB11}" type="pres">
      <dgm:prSet presAssocID="{CB7FF04D-74AE-44FA-98F5-89E33D2E4A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D9DE6E2-3BAF-48E8-A1F0-202FB9F9ECCD}" type="pres">
      <dgm:prSet presAssocID="{CB7FF04D-74AE-44FA-98F5-89E33D2E4AD2}" presName="spaceRect" presStyleCnt="0"/>
      <dgm:spPr/>
    </dgm:pt>
    <dgm:pt modelId="{759A0B2E-4E52-46C0-A23A-B9DEA15C01A2}" type="pres">
      <dgm:prSet presAssocID="{CB7FF04D-74AE-44FA-98F5-89E33D2E4AD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FD695D-07F1-420D-8B49-E3E4B6FFC884}" srcId="{8FC42304-D8FE-476E-B897-D3B55223D2D7}" destId="{E97EB6CB-1FC2-4A27-9EA6-4CB993FCAE62}" srcOrd="2" destOrd="0" parTransId="{A5B88779-C361-4F45-BFA6-70E96BBE582F}" sibTransId="{10DA1117-E89B-4344-A092-1DB409235ABD}"/>
    <dgm:cxn modelId="{8CA8BB67-7E67-429C-BF47-2E68B37D8168}" type="presOf" srcId="{7E7AECB7-E4B9-4160-928D-C16DC5D23D42}" destId="{15C6F57B-F215-44FB-BB78-100999288F24}" srcOrd="0" destOrd="0" presId="urn:microsoft.com/office/officeart/2018/5/layout/IconLeafLabelList"/>
    <dgm:cxn modelId="{2E53BC4D-26FA-4B19-BCC0-49FD4A50F2B9}" srcId="{8FC42304-D8FE-476E-B897-D3B55223D2D7}" destId="{816BE079-DD39-44FB-8348-2F186CCF9DCC}" srcOrd="0" destOrd="0" parTransId="{2A0B8567-A51C-4E2F-B8FB-B232ADB0613F}" sibTransId="{F6C0969B-3363-43C7-B1F7-4EECF3F4DD79}"/>
    <dgm:cxn modelId="{568E5888-4804-4F75-944B-6F6C8874A5B3}" srcId="{8FC42304-D8FE-476E-B897-D3B55223D2D7}" destId="{CBFA9AE3-7FEE-4814-8BFD-CDE87D1E10E4}" srcOrd="3" destOrd="0" parTransId="{8FA31077-8816-422E-B02C-694C184FFB5C}" sibTransId="{DB8E4A8D-5122-4BAD-9734-1570CCB66CCD}"/>
    <dgm:cxn modelId="{9BEC9CA1-B423-465B-A46F-7A65C2253C9F}" type="presOf" srcId="{816BE079-DD39-44FB-8348-2F186CCF9DCC}" destId="{12235F2F-2FBB-4469-9D3A-62FAB76E3936}" srcOrd="0" destOrd="0" presId="urn:microsoft.com/office/officeart/2018/5/layout/IconLeafLabelList"/>
    <dgm:cxn modelId="{0272ABB4-D117-460D-9BB4-77349924A6A3}" type="presOf" srcId="{CB7FF04D-74AE-44FA-98F5-89E33D2E4AD2}" destId="{759A0B2E-4E52-46C0-A23A-B9DEA15C01A2}" srcOrd="0" destOrd="0" presId="urn:microsoft.com/office/officeart/2018/5/layout/IconLeafLabelList"/>
    <dgm:cxn modelId="{22717AB5-59C3-4E0C-99E8-FA0917DD830E}" srcId="{8FC42304-D8FE-476E-B897-D3B55223D2D7}" destId="{CB7FF04D-74AE-44FA-98F5-89E33D2E4AD2}" srcOrd="4" destOrd="0" parTransId="{16C70A7B-DD91-4DEA-B029-8461B89045B6}" sibTransId="{FA4E2581-0F18-499E-A9CE-F62DF80D7C43}"/>
    <dgm:cxn modelId="{E3A18CBD-CC1A-487B-B129-343C65A44020}" type="presOf" srcId="{CBFA9AE3-7FEE-4814-8BFD-CDE87D1E10E4}" destId="{138C4C95-F7C3-4072-9BD0-F1EA286368C3}" srcOrd="0" destOrd="0" presId="urn:microsoft.com/office/officeart/2018/5/layout/IconLeafLabelList"/>
    <dgm:cxn modelId="{D766F0E7-4539-423E-AD11-3DB3BBE72787}" srcId="{8FC42304-D8FE-476E-B897-D3B55223D2D7}" destId="{7E7AECB7-E4B9-4160-928D-C16DC5D23D42}" srcOrd="1" destOrd="0" parTransId="{62686147-CB20-45A1-84B2-ABD52BA31D4B}" sibTransId="{145B00EA-2455-47BF-8F65-7AA8E5309BA8}"/>
    <dgm:cxn modelId="{75C3D6F6-286D-4B69-A2C3-165F5538F0AF}" type="presOf" srcId="{8FC42304-D8FE-476E-B897-D3B55223D2D7}" destId="{2E6DD1F9-BA44-4D9A-B399-7FA7FAA5DF29}" srcOrd="0" destOrd="0" presId="urn:microsoft.com/office/officeart/2018/5/layout/IconLeafLabelList"/>
    <dgm:cxn modelId="{4BEA06FC-0EAE-4EC7-9B7C-909B33902F14}" type="presOf" srcId="{E97EB6CB-1FC2-4A27-9EA6-4CB993FCAE62}" destId="{C0A5F98C-D1F4-42AC-9F64-1AF482291227}" srcOrd="0" destOrd="0" presId="urn:microsoft.com/office/officeart/2018/5/layout/IconLeafLabelList"/>
    <dgm:cxn modelId="{D0375E3E-3BB7-46E9-93EA-2532EFA40677}" type="presParOf" srcId="{2E6DD1F9-BA44-4D9A-B399-7FA7FAA5DF29}" destId="{3D6E89AF-5843-469C-9C34-AE0B542E239F}" srcOrd="0" destOrd="0" presId="urn:microsoft.com/office/officeart/2018/5/layout/IconLeafLabelList"/>
    <dgm:cxn modelId="{861EEA20-125B-41C5-A2A2-829E3A33E727}" type="presParOf" srcId="{3D6E89AF-5843-469C-9C34-AE0B542E239F}" destId="{156FFDB6-5A99-49AB-BC89-F9CBD31F30E7}" srcOrd="0" destOrd="0" presId="urn:microsoft.com/office/officeart/2018/5/layout/IconLeafLabelList"/>
    <dgm:cxn modelId="{C48166A5-F46D-4E2E-8C83-9803847F69F6}" type="presParOf" srcId="{3D6E89AF-5843-469C-9C34-AE0B542E239F}" destId="{871F919B-36DD-4D38-BD01-B80131B94F48}" srcOrd="1" destOrd="0" presId="urn:microsoft.com/office/officeart/2018/5/layout/IconLeafLabelList"/>
    <dgm:cxn modelId="{809454F5-C8A3-4BCC-B869-B1D86FAFD548}" type="presParOf" srcId="{3D6E89AF-5843-469C-9C34-AE0B542E239F}" destId="{9FCCFDA0-4A30-4AB1-95C3-C19B28FD31CA}" srcOrd="2" destOrd="0" presId="urn:microsoft.com/office/officeart/2018/5/layout/IconLeafLabelList"/>
    <dgm:cxn modelId="{17C2B14F-6B6F-49FE-8E83-3982E5AA9D82}" type="presParOf" srcId="{3D6E89AF-5843-469C-9C34-AE0B542E239F}" destId="{12235F2F-2FBB-4469-9D3A-62FAB76E3936}" srcOrd="3" destOrd="0" presId="urn:microsoft.com/office/officeart/2018/5/layout/IconLeafLabelList"/>
    <dgm:cxn modelId="{93659F02-2787-401C-8A89-F9F8A6917152}" type="presParOf" srcId="{2E6DD1F9-BA44-4D9A-B399-7FA7FAA5DF29}" destId="{30A786D3-DA63-4846-8328-60921A53C3FA}" srcOrd="1" destOrd="0" presId="urn:microsoft.com/office/officeart/2018/5/layout/IconLeafLabelList"/>
    <dgm:cxn modelId="{64594DA8-69BD-42F7-8B22-343416E44089}" type="presParOf" srcId="{2E6DD1F9-BA44-4D9A-B399-7FA7FAA5DF29}" destId="{311A5DF3-F081-41FC-90ED-9520CC611EA4}" srcOrd="2" destOrd="0" presId="urn:microsoft.com/office/officeart/2018/5/layout/IconLeafLabelList"/>
    <dgm:cxn modelId="{4F668049-6D37-48AF-828E-74AE6B6A0518}" type="presParOf" srcId="{311A5DF3-F081-41FC-90ED-9520CC611EA4}" destId="{02363C28-37B5-464D-951F-F0693DE7A14B}" srcOrd="0" destOrd="0" presId="urn:microsoft.com/office/officeart/2018/5/layout/IconLeafLabelList"/>
    <dgm:cxn modelId="{122312AE-1580-4791-84DC-5806FF8CBB54}" type="presParOf" srcId="{311A5DF3-F081-41FC-90ED-9520CC611EA4}" destId="{B80E95A7-5C15-42E2-84A1-C2737B2D514C}" srcOrd="1" destOrd="0" presId="urn:microsoft.com/office/officeart/2018/5/layout/IconLeafLabelList"/>
    <dgm:cxn modelId="{1F2CDC36-D71F-41C3-A238-53C3F463CB1B}" type="presParOf" srcId="{311A5DF3-F081-41FC-90ED-9520CC611EA4}" destId="{9F6715F4-FB38-4472-ADAA-8D77846AB6B8}" srcOrd="2" destOrd="0" presId="urn:microsoft.com/office/officeart/2018/5/layout/IconLeafLabelList"/>
    <dgm:cxn modelId="{9A71FC11-9981-4C25-B300-9CABDAE4F186}" type="presParOf" srcId="{311A5DF3-F081-41FC-90ED-9520CC611EA4}" destId="{15C6F57B-F215-44FB-BB78-100999288F24}" srcOrd="3" destOrd="0" presId="urn:microsoft.com/office/officeart/2018/5/layout/IconLeafLabelList"/>
    <dgm:cxn modelId="{AE1D7FB9-B0A8-48F4-8D93-7700E99EC8A4}" type="presParOf" srcId="{2E6DD1F9-BA44-4D9A-B399-7FA7FAA5DF29}" destId="{743AACC2-D902-4E65-8E86-59DD441086B5}" srcOrd="3" destOrd="0" presId="urn:microsoft.com/office/officeart/2018/5/layout/IconLeafLabelList"/>
    <dgm:cxn modelId="{EB549698-F6E2-4D15-A20E-401FE615DB7D}" type="presParOf" srcId="{2E6DD1F9-BA44-4D9A-B399-7FA7FAA5DF29}" destId="{13127B45-4FD3-40A4-8AC5-4D8B31263741}" srcOrd="4" destOrd="0" presId="urn:microsoft.com/office/officeart/2018/5/layout/IconLeafLabelList"/>
    <dgm:cxn modelId="{BF1ECA00-ABE4-4C9F-87D6-346076E45993}" type="presParOf" srcId="{13127B45-4FD3-40A4-8AC5-4D8B31263741}" destId="{48BA3610-0CBB-4F36-8FB1-4C903CAB908E}" srcOrd="0" destOrd="0" presId="urn:microsoft.com/office/officeart/2018/5/layout/IconLeafLabelList"/>
    <dgm:cxn modelId="{870D4241-EEFC-4A77-98E9-80E9E88743C1}" type="presParOf" srcId="{13127B45-4FD3-40A4-8AC5-4D8B31263741}" destId="{9C87D24D-ABE0-4C58-8EC4-4514A5C8017C}" srcOrd="1" destOrd="0" presId="urn:microsoft.com/office/officeart/2018/5/layout/IconLeafLabelList"/>
    <dgm:cxn modelId="{9747B441-DA6E-49EB-9446-EAE2DA6AF794}" type="presParOf" srcId="{13127B45-4FD3-40A4-8AC5-4D8B31263741}" destId="{13AAE675-3456-4E99-BEBF-47454AFCB94E}" srcOrd="2" destOrd="0" presId="urn:microsoft.com/office/officeart/2018/5/layout/IconLeafLabelList"/>
    <dgm:cxn modelId="{A94B024B-2996-42B6-8911-041651DD3051}" type="presParOf" srcId="{13127B45-4FD3-40A4-8AC5-4D8B31263741}" destId="{C0A5F98C-D1F4-42AC-9F64-1AF482291227}" srcOrd="3" destOrd="0" presId="urn:microsoft.com/office/officeart/2018/5/layout/IconLeafLabelList"/>
    <dgm:cxn modelId="{B6A04873-70A5-449B-9F42-3D71C664C809}" type="presParOf" srcId="{2E6DD1F9-BA44-4D9A-B399-7FA7FAA5DF29}" destId="{4DAC0AB8-ADC0-4895-AD20-7F82242D9771}" srcOrd="5" destOrd="0" presId="urn:microsoft.com/office/officeart/2018/5/layout/IconLeafLabelList"/>
    <dgm:cxn modelId="{36C17ECB-52B8-476E-BFF4-35521D1AA879}" type="presParOf" srcId="{2E6DD1F9-BA44-4D9A-B399-7FA7FAA5DF29}" destId="{0F24B49F-BB33-49B4-A237-29B1D4D150E7}" srcOrd="6" destOrd="0" presId="urn:microsoft.com/office/officeart/2018/5/layout/IconLeafLabelList"/>
    <dgm:cxn modelId="{CEC1C86C-453C-462F-8415-331C9D910459}" type="presParOf" srcId="{0F24B49F-BB33-49B4-A237-29B1D4D150E7}" destId="{F5E7DF58-E3BB-44ED-895A-4246940E1120}" srcOrd="0" destOrd="0" presId="urn:microsoft.com/office/officeart/2018/5/layout/IconLeafLabelList"/>
    <dgm:cxn modelId="{A2D5F5F8-E9D9-499E-951A-6687060D3A5F}" type="presParOf" srcId="{0F24B49F-BB33-49B4-A237-29B1D4D150E7}" destId="{ED9922D0-1219-49EA-96CE-11DAC51E34F8}" srcOrd="1" destOrd="0" presId="urn:microsoft.com/office/officeart/2018/5/layout/IconLeafLabelList"/>
    <dgm:cxn modelId="{A17C0CB7-2515-4947-816B-09B3BB21095C}" type="presParOf" srcId="{0F24B49F-BB33-49B4-A237-29B1D4D150E7}" destId="{EFB00597-4A43-473A-A846-5267F05ED243}" srcOrd="2" destOrd="0" presId="urn:microsoft.com/office/officeart/2018/5/layout/IconLeafLabelList"/>
    <dgm:cxn modelId="{E1409710-E87B-4357-B232-9DCA02689A1F}" type="presParOf" srcId="{0F24B49F-BB33-49B4-A237-29B1D4D150E7}" destId="{138C4C95-F7C3-4072-9BD0-F1EA286368C3}" srcOrd="3" destOrd="0" presId="urn:microsoft.com/office/officeart/2018/5/layout/IconLeafLabelList"/>
    <dgm:cxn modelId="{0E0B790F-0E2C-4E70-B3BE-D33637EA9FC0}" type="presParOf" srcId="{2E6DD1F9-BA44-4D9A-B399-7FA7FAA5DF29}" destId="{75FABD43-3451-4BE7-96C0-BF0E36E5566C}" srcOrd="7" destOrd="0" presId="urn:microsoft.com/office/officeart/2018/5/layout/IconLeafLabelList"/>
    <dgm:cxn modelId="{DD0E4095-0BCC-4CB7-B592-1E6CECDB01C7}" type="presParOf" srcId="{2E6DD1F9-BA44-4D9A-B399-7FA7FAA5DF29}" destId="{D2D676A9-30EE-4958-A97A-F4E4F1F010FF}" srcOrd="8" destOrd="0" presId="urn:microsoft.com/office/officeart/2018/5/layout/IconLeafLabelList"/>
    <dgm:cxn modelId="{FC69AD7F-6FCB-4BBA-AFEF-6F979651A05D}" type="presParOf" srcId="{D2D676A9-30EE-4958-A97A-F4E4F1F010FF}" destId="{35A995E8-3FFA-4437-951C-B647AE090ECA}" srcOrd="0" destOrd="0" presId="urn:microsoft.com/office/officeart/2018/5/layout/IconLeafLabelList"/>
    <dgm:cxn modelId="{030AA0A9-6C21-4FF3-B217-3B57E7CC6B4C}" type="presParOf" srcId="{D2D676A9-30EE-4958-A97A-F4E4F1F010FF}" destId="{15B70583-C3AA-493A-926B-96B4C3F2DB11}" srcOrd="1" destOrd="0" presId="urn:microsoft.com/office/officeart/2018/5/layout/IconLeafLabelList"/>
    <dgm:cxn modelId="{BD6AA53F-0857-4AA8-AD0F-E60719245FCB}" type="presParOf" srcId="{D2D676A9-30EE-4958-A97A-F4E4F1F010FF}" destId="{9D9DE6E2-3BAF-48E8-A1F0-202FB9F9ECCD}" srcOrd="2" destOrd="0" presId="urn:microsoft.com/office/officeart/2018/5/layout/IconLeafLabelList"/>
    <dgm:cxn modelId="{E474BD77-0D5A-4BF9-8093-C5CD63855F21}" type="presParOf" srcId="{D2D676A9-30EE-4958-A97A-F4E4F1F010FF}" destId="{759A0B2E-4E52-46C0-A23A-B9DEA15C01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FFDB6-5A99-49AB-BC89-F9CBD31F30E7}">
      <dsp:nvSpPr>
        <dsp:cNvPr id="0" name=""/>
        <dsp:cNvSpPr/>
      </dsp:nvSpPr>
      <dsp:spPr>
        <a:xfrm>
          <a:off x="582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F919B-36DD-4D38-BD01-B80131B94F48}">
      <dsp:nvSpPr>
        <dsp:cNvPr id="0" name=""/>
        <dsp:cNvSpPr/>
      </dsp:nvSpPr>
      <dsp:spPr>
        <a:xfrm>
          <a:off x="81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35F2F-2FBB-4469-9D3A-62FAB76E3936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Petit historique</a:t>
          </a:r>
          <a:endParaRPr lang="en-US" sz="1500" kern="1200"/>
        </a:p>
      </dsp:txBody>
      <dsp:txXfrm>
        <a:off x="231437" y="1607700"/>
        <a:ext cx="1800000" cy="720000"/>
      </dsp:txXfrm>
    </dsp:sp>
    <dsp:sp modelId="{02363C28-37B5-464D-951F-F0693DE7A14B}">
      <dsp:nvSpPr>
        <dsp:cNvPr id="0" name=""/>
        <dsp:cNvSpPr/>
      </dsp:nvSpPr>
      <dsp:spPr>
        <a:xfrm>
          <a:off x="2697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E95A7-5C15-42E2-84A1-C2737B2D514C}">
      <dsp:nvSpPr>
        <dsp:cNvPr id="0" name=""/>
        <dsp:cNvSpPr/>
      </dsp:nvSpPr>
      <dsp:spPr>
        <a:xfrm>
          <a:off x="2931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6F57B-F215-44FB-BB78-100999288F24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Une nouvelle façon de travailler</a:t>
          </a:r>
          <a:endParaRPr lang="en-US" sz="1500" kern="1200"/>
        </a:p>
      </dsp:txBody>
      <dsp:txXfrm>
        <a:off x="2346437" y="1607700"/>
        <a:ext cx="1800000" cy="720000"/>
      </dsp:txXfrm>
    </dsp:sp>
    <dsp:sp modelId="{48BA3610-0CBB-4F36-8FB1-4C903CAB908E}">
      <dsp:nvSpPr>
        <dsp:cNvPr id="0" name=""/>
        <dsp:cNvSpPr/>
      </dsp:nvSpPr>
      <dsp:spPr>
        <a:xfrm>
          <a:off x="4812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7D24D-ABE0-4C58-8EC4-4514A5C8017C}">
      <dsp:nvSpPr>
        <dsp:cNvPr id="0" name=""/>
        <dsp:cNvSpPr/>
      </dsp:nvSpPr>
      <dsp:spPr>
        <a:xfrm>
          <a:off x="504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F98C-D1F4-42AC-9F64-1AF482291227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Les concepts nouveaux dans le développement</a:t>
          </a:r>
          <a:endParaRPr lang="en-US" sz="1500" kern="1200" dirty="0"/>
        </a:p>
      </dsp:txBody>
      <dsp:txXfrm>
        <a:off x="4461437" y="1607700"/>
        <a:ext cx="1800000" cy="720000"/>
      </dsp:txXfrm>
    </dsp:sp>
    <dsp:sp modelId="{F5E7DF58-E3BB-44ED-895A-4246940E1120}">
      <dsp:nvSpPr>
        <dsp:cNvPr id="0" name=""/>
        <dsp:cNvSpPr/>
      </dsp:nvSpPr>
      <dsp:spPr>
        <a:xfrm>
          <a:off x="1639937" y="277770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922D0-1219-49EA-96CE-11DAC51E34F8}">
      <dsp:nvSpPr>
        <dsp:cNvPr id="0" name=""/>
        <dsp:cNvSpPr/>
      </dsp:nvSpPr>
      <dsp:spPr>
        <a:xfrm>
          <a:off x="18739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C4C95-F7C3-4072-9BD0-F1EA286368C3}">
      <dsp:nvSpPr>
        <dsp:cNvPr id="0" name=""/>
        <dsp:cNvSpPr/>
      </dsp:nvSpPr>
      <dsp:spPr>
        <a:xfrm>
          <a:off x="12889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noProof="0" dirty="0"/>
            <a:t>Une nouvelle façon de déployer</a:t>
          </a:r>
        </a:p>
      </dsp:txBody>
      <dsp:txXfrm>
        <a:off x="1288937" y="4217700"/>
        <a:ext cx="1800000" cy="720000"/>
      </dsp:txXfrm>
    </dsp:sp>
    <dsp:sp modelId="{35A995E8-3FFA-4437-951C-B647AE090ECA}">
      <dsp:nvSpPr>
        <dsp:cNvPr id="0" name=""/>
        <dsp:cNvSpPr/>
      </dsp:nvSpPr>
      <dsp:spPr>
        <a:xfrm>
          <a:off x="3754937" y="277770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70583-C3AA-493A-926B-96B4C3F2DB11}">
      <dsp:nvSpPr>
        <dsp:cNvPr id="0" name=""/>
        <dsp:cNvSpPr/>
      </dsp:nvSpPr>
      <dsp:spPr>
        <a:xfrm>
          <a:off x="39889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A0B2E-4E52-46C0-A23A-B9DEA15C01A2}">
      <dsp:nvSpPr>
        <dsp:cNvPr id="0" name=""/>
        <dsp:cNvSpPr/>
      </dsp:nvSpPr>
      <dsp:spPr>
        <a:xfrm>
          <a:off x="34039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Introduction au core 3.0</a:t>
          </a:r>
          <a:endParaRPr lang="en-US" sz="1500" kern="1200" dirty="0"/>
        </a:p>
      </dsp:txBody>
      <dsp:txXfrm>
        <a:off x="3403937" y="42177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EDDE-7CA3-4262-ACCD-AAC04CE9218F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6D0C-B13E-42DC-980B-4ADC08376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7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concepts nouveaux le sont pour le .net core, ils existaient bien sur avant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9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0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87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7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0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Démo, Approche Modulaire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5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3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1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2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7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3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73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3109F68-4BDE-47FB-9010-3F4A1F47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Concepts du .net core</a:t>
            </a:r>
            <a:br>
              <a:rPr lang="fr-FR" sz="6200"/>
            </a:br>
            <a:r>
              <a:rPr lang="fr-FR" sz="6200"/>
              <a:t>&amp; introduction au .net core 3.0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6551A-72FD-43F0-8985-6B186C13B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1300"/>
              <a:t>MUG.net – Nantes</a:t>
            </a:r>
          </a:p>
          <a:p>
            <a:pPr algn="l">
              <a:lnSpc>
                <a:spcPct val="90000"/>
              </a:lnSpc>
            </a:pPr>
            <a:r>
              <a:rPr lang="fr-FR" sz="1300"/>
              <a:t>Romain AVONDE – Architecte Solutions chez Capgemini</a:t>
            </a:r>
          </a:p>
          <a:p>
            <a:pPr algn="l">
              <a:lnSpc>
                <a:spcPct val="90000"/>
              </a:lnSpc>
            </a:pPr>
            <a:r>
              <a:rPr lang="fr-FR" sz="1300"/>
              <a:t>05/02/2019</a:t>
            </a:r>
          </a:p>
        </p:txBody>
      </p:sp>
    </p:spTree>
    <p:extLst>
      <p:ext uri="{BB962C8B-B14F-4D97-AF65-F5344CB8AC3E}">
        <p14:creationId xmlns:p14="http://schemas.microsoft.com/office/powerpoint/2010/main" val="239245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Template de projet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En </a:t>
            </a:r>
            <a:r>
              <a:rPr lang="fr-FR" sz="2000" dirty="0" err="1"/>
              <a:t>dotnet</a:t>
            </a:r>
            <a:r>
              <a:rPr lang="fr-FR" sz="2000" dirty="0"/>
              <a:t> core il est très facile de construire des </a:t>
            </a:r>
            <a:r>
              <a:rPr lang="fr-FR" sz="2000" dirty="0" err="1"/>
              <a:t>templates</a:t>
            </a:r>
            <a:r>
              <a:rPr lang="fr-FR" sz="2000" dirty="0"/>
              <a:t> de projets.</a:t>
            </a:r>
          </a:p>
          <a:p>
            <a:endParaRPr lang="fr-FR" sz="2000" dirty="0"/>
          </a:p>
          <a:p>
            <a:r>
              <a:rPr lang="fr-FR" sz="2000" dirty="0"/>
              <a:t>Ces </a:t>
            </a:r>
            <a:r>
              <a:rPr lang="fr-FR" sz="2000" dirty="0" err="1"/>
              <a:t>templates</a:t>
            </a:r>
            <a:r>
              <a:rPr lang="fr-FR" sz="2000" dirty="0"/>
              <a:t> permettent d’avoir une structure toute prête pour commencer un projet (lib, couches, etc.)</a:t>
            </a:r>
          </a:p>
          <a:p>
            <a:endParaRPr lang="fr-FR" sz="2000" dirty="0"/>
          </a:p>
          <a:p>
            <a:r>
              <a:rPr lang="fr-FR" sz="2000" dirty="0"/>
              <a:t>Un seul projet par </a:t>
            </a:r>
            <a:r>
              <a:rPr lang="fr-FR" sz="2000" dirty="0" err="1"/>
              <a:t>template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Un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77035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Notion de host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Lancement des applications à partir d’hôtes.</a:t>
            </a:r>
          </a:p>
          <a:p>
            <a:endParaRPr lang="fr-FR" sz="2000" dirty="0"/>
          </a:p>
          <a:p>
            <a:r>
              <a:rPr lang="fr-FR" sz="2000" dirty="0" err="1"/>
              <a:t>WebHost</a:t>
            </a:r>
            <a:r>
              <a:rPr lang="fr-FR" sz="2000" dirty="0"/>
              <a:t> pour l’asp.net core</a:t>
            </a:r>
          </a:p>
          <a:p>
            <a:endParaRPr lang="fr-FR" sz="2000" dirty="0"/>
          </a:p>
          <a:p>
            <a:r>
              <a:rPr lang="fr-FR" sz="2000" dirty="0"/>
              <a:t>Mais il existe un hôte générique.</a:t>
            </a:r>
          </a:p>
        </p:txBody>
      </p:sp>
    </p:spTree>
    <p:extLst>
      <p:ext uri="{BB962C8B-B14F-4D97-AF65-F5344CB8AC3E}">
        <p14:creationId xmlns:p14="http://schemas.microsoft.com/office/powerpoint/2010/main" val="188849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Gestion de la configuration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Les configurations d’une application sont maintenant centralisées.</a:t>
            </a:r>
          </a:p>
          <a:p>
            <a:pPr lvl="1"/>
            <a:endParaRPr lang="fr-FR" dirty="0"/>
          </a:p>
          <a:p>
            <a:r>
              <a:rPr lang="fr-FR" sz="2000" dirty="0"/>
              <a:t>Gestion simplifié du multi sources.</a:t>
            </a:r>
          </a:p>
          <a:p>
            <a:endParaRPr lang="fr-FR" sz="2000" dirty="0"/>
          </a:p>
          <a:p>
            <a:r>
              <a:rPr lang="fr-FR" sz="2000" dirty="0"/>
              <a:t>Elle sont rechargeable à la volée</a:t>
            </a:r>
          </a:p>
        </p:txBody>
      </p:sp>
    </p:spTree>
    <p:extLst>
      <p:ext uri="{BB962C8B-B14F-4D97-AF65-F5344CB8AC3E}">
        <p14:creationId xmlns:p14="http://schemas.microsoft.com/office/powerpoint/2010/main" val="417299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Injection de dépendances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Un moteur d’injection de dépendance est présent dans le .net core.</a:t>
            </a:r>
          </a:p>
          <a:p>
            <a:pPr lvl="1"/>
            <a:endParaRPr lang="fr-FR" dirty="0"/>
          </a:p>
          <a:p>
            <a:r>
              <a:rPr lang="fr-FR" sz="2000" dirty="0"/>
              <a:t>C ’est un moteur simple qui correspond à 85% des besoins.</a:t>
            </a:r>
          </a:p>
          <a:p>
            <a:endParaRPr lang="fr-FR" sz="2000" dirty="0"/>
          </a:p>
          <a:p>
            <a:r>
              <a:rPr lang="fr-FR" sz="2000" dirty="0"/>
              <a:t>Possibilité de le remplacer.</a:t>
            </a:r>
          </a:p>
          <a:p>
            <a:endParaRPr lang="fr-FR" sz="2000" dirty="0"/>
          </a:p>
          <a:p>
            <a:r>
              <a:rPr lang="fr-FR" sz="2000" dirty="0"/>
              <a:t>Une grande partie des </a:t>
            </a:r>
            <a:r>
              <a:rPr lang="fr-FR" sz="2000" dirty="0" err="1"/>
              <a:t>assembly</a:t>
            </a:r>
            <a:r>
              <a:rPr lang="fr-FR" sz="2000" dirty="0"/>
              <a:t> du .net core se base sur ce principe.</a:t>
            </a:r>
          </a:p>
        </p:txBody>
      </p:sp>
    </p:spTree>
    <p:extLst>
      <p:ext uri="{BB962C8B-B14F-4D97-AF65-F5344CB8AC3E}">
        <p14:creationId xmlns:p14="http://schemas.microsoft.com/office/powerpoint/2010/main" val="377464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Localisation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 localisation des applications n’a jamais été aussi simple.</a:t>
            </a:r>
          </a:p>
          <a:p>
            <a:endParaRPr lang="fr-FR" dirty="0"/>
          </a:p>
          <a:p>
            <a:r>
              <a:rPr lang="fr-FR" sz="2000" dirty="0"/>
              <a:t>Fonctionne sur le principe de l’injection de dépendance.</a:t>
            </a:r>
          </a:p>
          <a:p>
            <a:endParaRPr lang="fr-FR" sz="2000" dirty="0"/>
          </a:p>
          <a:p>
            <a:r>
              <a:rPr lang="fr-FR" sz="2000" dirty="0"/>
              <a:t>Se base sur de fichiers de ressources.</a:t>
            </a:r>
          </a:p>
        </p:txBody>
      </p:sp>
    </p:spTree>
    <p:extLst>
      <p:ext uri="{BB962C8B-B14F-4D97-AF65-F5344CB8AC3E}">
        <p14:creationId xmlns:p14="http://schemas.microsoft.com/office/powerpoint/2010/main" val="360159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Une nouvelle façon de déployer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97327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Avec ou sans runtime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Avec le </a:t>
            </a:r>
            <a:r>
              <a:rPr lang="fr-FR" sz="2000" dirty="0" err="1"/>
              <a:t>dotnet</a:t>
            </a:r>
            <a:r>
              <a:rPr lang="fr-FR" sz="2000" dirty="0"/>
              <a:t> core, le déploiement peut s’effectuer de deux façon.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Déploiement sans le runtime (livrable multi plateforme)</a:t>
            </a:r>
          </a:p>
          <a:p>
            <a:pPr lvl="1"/>
            <a:r>
              <a:rPr lang="fr-FR" dirty="0"/>
              <a:t>Déploiement avec runtime (spécifique à une plateforme)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9533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Sans runtime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 déploiement sans runtime nécessite l’installation du runtime sur la machine cible.</a:t>
            </a:r>
          </a:p>
          <a:p>
            <a:endParaRPr lang="fr-FR" sz="2000" dirty="0"/>
          </a:p>
          <a:p>
            <a:r>
              <a:rPr lang="fr-FR" sz="2000" dirty="0"/>
              <a:t>Cela permet d’avoir un livrable léger et indépendant de la plateforme.</a:t>
            </a:r>
          </a:p>
        </p:txBody>
      </p:sp>
    </p:spTree>
    <p:extLst>
      <p:ext uri="{BB962C8B-B14F-4D97-AF65-F5344CB8AC3E}">
        <p14:creationId xmlns:p14="http://schemas.microsoft.com/office/powerpoint/2010/main" val="292707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Avec runtime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31" y="1045028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 déploiement avec runtime ne nécessite aucune installation du runtime sur la machine cible.</a:t>
            </a:r>
          </a:p>
          <a:p>
            <a:endParaRPr lang="fr-FR" sz="2000" dirty="0"/>
          </a:p>
          <a:p>
            <a:r>
              <a:rPr lang="fr-FR" sz="2000" dirty="0"/>
              <a:t>Le livrable est plus lourd et dépend de la plateforme cible.</a:t>
            </a:r>
          </a:p>
        </p:txBody>
      </p:sp>
    </p:spTree>
    <p:extLst>
      <p:ext uri="{BB962C8B-B14F-4D97-AF65-F5344CB8AC3E}">
        <p14:creationId xmlns:p14="http://schemas.microsoft.com/office/powerpoint/2010/main" val="88665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82" y="217305"/>
            <a:ext cx="8174971" cy="1174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En plus encore…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981" y="1606682"/>
            <a:ext cx="7506305" cy="4832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/>
              <a:t>La création de « </a:t>
            </a:r>
            <a:r>
              <a:rPr lang="fr-FR" sz="2100" dirty="0" err="1"/>
              <a:t>tool</a:t>
            </a:r>
            <a:r>
              <a:rPr lang="fr-FR" sz="2100" dirty="0"/>
              <a:t> » pour l’exécutable </a:t>
            </a:r>
            <a:r>
              <a:rPr lang="fr-FR" sz="2100" dirty="0" err="1"/>
              <a:t>dotnet</a:t>
            </a:r>
            <a:r>
              <a:rPr lang="fr-FR" sz="21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/>
              <a:t>Les taches build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 err="1"/>
              <a:t>Dockerisation</a:t>
            </a:r>
            <a:endParaRPr lang="fr-FR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/>
              <a:t>L’asp.net core 2.X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/>
              <a:t>Injection de code avant d’exécuter la méthode Main</a:t>
            </a:r>
          </a:p>
        </p:txBody>
      </p:sp>
    </p:spTree>
    <p:extLst>
      <p:ext uri="{BB962C8B-B14F-4D97-AF65-F5344CB8AC3E}">
        <p14:creationId xmlns:p14="http://schemas.microsoft.com/office/powerpoint/2010/main" val="7915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EB00EB-9F91-44B9-B838-CA0F31FA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1F3595E-65CA-46CC-8E18-1D5F01E8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2223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47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Introduction au Core 3.0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100" dirty="0"/>
              <a:t>L’arrivée de composant Windows et du C# 8</a:t>
            </a:r>
          </a:p>
        </p:txBody>
      </p:sp>
    </p:spTree>
    <p:extLst>
      <p:ext uri="{BB962C8B-B14F-4D97-AF65-F5344CB8AC3E}">
        <p14:creationId xmlns:p14="http://schemas.microsoft.com/office/powerpoint/2010/main" val="232983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3.0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Espace réservé du contenu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67305FF-4226-4812-B5A9-C587202A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625" y="911678"/>
            <a:ext cx="5534537" cy="5034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6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Nouveautés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66" y="706336"/>
            <a:ext cx="5968515" cy="544532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Création d’exécutables par défaut</a:t>
            </a:r>
          </a:p>
          <a:p>
            <a:r>
              <a:rPr lang="fr-FR" sz="2000" dirty="0"/>
              <a:t>Outils </a:t>
            </a:r>
            <a:r>
              <a:rPr lang="fr-FR" sz="2000" dirty="0" err="1"/>
              <a:t>dotnet</a:t>
            </a:r>
            <a:r>
              <a:rPr lang="fr-FR" sz="2000" dirty="0"/>
              <a:t> locaux</a:t>
            </a:r>
          </a:p>
          <a:p>
            <a:r>
              <a:rPr lang="fr-FR" sz="2000" dirty="0"/>
              <a:t>Suppression de la dépendance avec </a:t>
            </a:r>
            <a:r>
              <a:rPr lang="fr-FR" sz="2000" dirty="0" err="1"/>
              <a:t>Newtonsoft.Json</a:t>
            </a:r>
            <a:endParaRPr lang="fr-FR" sz="2000" dirty="0"/>
          </a:p>
          <a:p>
            <a:pPr lvl="1"/>
            <a:r>
              <a:rPr lang="fr-FR" sz="1600" dirty="0"/>
              <a:t>(Ecriture d’une version 2x plus rapide)</a:t>
            </a:r>
          </a:p>
          <a:p>
            <a:r>
              <a:rPr lang="fr-FR" sz="2000" dirty="0"/>
              <a:t>Plages et Index</a:t>
            </a:r>
          </a:p>
          <a:p>
            <a:pPr lvl="1"/>
            <a:r>
              <a:rPr lang="fr-FR" sz="1050" dirty="0">
                <a:latin typeface="Fira Code" panose="020B0509050000020004" pitchFamily="49" charset="0"/>
                <a:ea typeface="Fira Code" panose="020B0509050000020004" pitchFamily="49" charset="0"/>
              </a:rPr>
              <a:t>var slice = a[i1..i2];</a:t>
            </a:r>
          </a:p>
          <a:p>
            <a:pPr lvl="1"/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Index i1 = 3; // number 3 from beginning </a:t>
            </a:r>
          </a:p>
          <a:p>
            <a:pPr lvl="1"/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Index i2 = ^4; // number 4 from end</a:t>
            </a:r>
            <a:endParaRPr lang="fr-FR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fr-FR" sz="2000" dirty="0"/>
              <a:t>Flux asynchrones</a:t>
            </a:r>
          </a:p>
          <a:p>
            <a:r>
              <a:rPr lang="fr-FR" sz="2000" dirty="0"/>
              <a:t>TLS 1.3 et </a:t>
            </a:r>
            <a:r>
              <a:rPr lang="fr-FR" sz="2000" dirty="0" err="1"/>
              <a:t>OpenSSL</a:t>
            </a:r>
            <a:r>
              <a:rPr lang="fr-FR" sz="2000" dirty="0"/>
              <a:t> 1.1.1 sous Linux</a:t>
            </a:r>
          </a:p>
          <a:p>
            <a:r>
              <a:rPr lang="fr-FR" sz="2000" dirty="0" err="1"/>
              <a:t>SerialPort</a:t>
            </a:r>
            <a:r>
              <a:rPr lang="fr-FR" sz="2000" dirty="0"/>
              <a:t> pour Linux</a:t>
            </a:r>
          </a:p>
          <a:p>
            <a:r>
              <a:rPr lang="fr-FR" sz="2000" dirty="0"/>
              <a:t>Compilation hiérarchisée par défaut</a:t>
            </a:r>
          </a:p>
        </p:txBody>
      </p:sp>
    </p:spTree>
    <p:extLst>
      <p:ext uri="{BB962C8B-B14F-4D97-AF65-F5344CB8AC3E}">
        <p14:creationId xmlns:p14="http://schemas.microsoft.com/office/powerpoint/2010/main" val="278773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C9C289-80E4-4175-9FFD-C7AEB44D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Petit historique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CAE21-065E-4145-863F-85883952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Du framework au core</a:t>
            </a:r>
          </a:p>
        </p:txBody>
      </p:sp>
    </p:spTree>
    <p:extLst>
      <p:ext uri="{BB962C8B-B14F-4D97-AF65-F5344CB8AC3E}">
        <p14:creationId xmlns:p14="http://schemas.microsoft.com/office/powerpoint/2010/main" val="160488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94F55C0C-C49C-4E71-9996-60FD589D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307" y="2009600"/>
            <a:ext cx="3389842" cy="1529763"/>
          </a:xfr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z="2441" dirty="0"/>
              <a:t>Le Framework </a:t>
            </a:r>
            <a:r>
              <a:rPr lang="en-US" sz="2441" dirty="0" err="1"/>
              <a:t>.Net</a:t>
            </a:r>
            <a:endParaRPr lang="en-US" sz="2441" dirty="0"/>
          </a:p>
        </p:txBody>
      </p:sp>
      <p:pic>
        <p:nvPicPr>
          <p:cNvPr id="61" name="Espace réservé pour une image  2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5A484E4-8EE7-4C8E-8D94-A64282288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22947" y="1715450"/>
            <a:ext cx="6346483" cy="34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08517322-7BDD-4A94-A1D5-CD3D39FE9052}"/>
              </a:ext>
            </a:extLst>
          </p:cNvPr>
          <p:cNvSpPr txBox="1">
            <a:spLocks/>
          </p:cNvSpPr>
          <p:nvPr/>
        </p:nvSpPr>
        <p:spPr>
          <a:xfrm>
            <a:off x="8236307" y="3621849"/>
            <a:ext cx="3389843" cy="959383"/>
          </a:xfrm>
          <a:prstGeom prst="rect">
            <a:avLst/>
          </a:prstGeom>
        </p:spPr>
        <p:txBody>
          <a:bodyPr vert="horz" lIns="92985" tIns="46493" rIns="92985" bIns="46493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90550" indent="-290550"/>
            <a:r>
              <a:rPr lang="en-US" sz="1627" dirty="0"/>
              <a:t>La Base Class Library (BCL) </a:t>
            </a:r>
            <a:r>
              <a:rPr lang="en-US" sz="1627" dirty="0" err="1"/>
              <a:t>n’est</a:t>
            </a:r>
            <a:r>
              <a:rPr lang="en-US" sz="1627" dirty="0"/>
              <a:t> </a:t>
            </a:r>
            <a:r>
              <a:rPr lang="en-US" sz="1627" dirty="0" err="1"/>
              <a:t>implementée</a:t>
            </a:r>
            <a:r>
              <a:rPr lang="en-US" sz="1627" dirty="0"/>
              <a:t> </a:t>
            </a:r>
            <a:r>
              <a:rPr lang="en-US" sz="1627" dirty="0" err="1"/>
              <a:t>seulement</a:t>
            </a:r>
            <a:r>
              <a:rPr lang="en-US" sz="1627" dirty="0"/>
              <a:t> sous Windows</a:t>
            </a:r>
          </a:p>
        </p:txBody>
      </p:sp>
    </p:spTree>
    <p:extLst>
      <p:ext uri="{BB962C8B-B14F-4D97-AF65-F5344CB8AC3E}">
        <p14:creationId xmlns:p14="http://schemas.microsoft.com/office/powerpoint/2010/main" val="85544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415245D0-406C-4E7D-B951-26AB67E94D4B}"/>
              </a:ext>
            </a:extLst>
          </p:cNvPr>
          <p:cNvSpPr txBox="1">
            <a:spLocks/>
          </p:cNvSpPr>
          <p:nvPr/>
        </p:nvSpPr>
        <p:spPr>
          <a:xfrm>
            <a:off x="8429358" y="1695013"/>
            <a:ext cx="3389842" cy="1529763"/>
          </a:xfrm>
          <a:prstGeom prst="rect">
            <a:avLst/>
          </a:prstGeom>
          <a:effectLst/>
        </p:spPr>
        <p:txBody>
          <a:bodyPr vert="horz" lIns="92985" tIns="46493" rIns="92985" bIns="46493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41" dirty="0" err="1"/>
              <a:t>Aujourd’hui</a:t>
            </a:r>
            <a:endParaRPr lang="en-US" sz="2441" dirty="0"/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9C7BCAA7-4C2D-49BA-91C3-04282EB05C3C}"/>
              </a:ext>
            </a:extLst>
          </p:cNvPr>
          <p:cNvSpPr txBox="1">
            <a:spLocks/>
          </p:cNvSpPr>
          <p:nvPr/>
        </p:nvSpPr>
        <p:spPr>
          <a:xfrm>
            <a:off x="8429358" y="3307262"/>
            <a:ext cx="3389843" cy="3177010"/>
          </a:xfrm>
          <a:prstGeom prst="rect">
            <a:avLst/>
          </a:prstGeom>
        </p:spPr>
        <p:txBody>
          <a:bodyPr vert="horz" lIns="92985" tIns="46493" rIns="92985" bIns="46493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90550" indent="-290550"/>
            <a:r>
              <a:rPr lang="fr-FR" sz="1627" dirty="0"/>
              <a:t>Une seule spécification, le.NET standard, pour toutes les implémentation des différentes </a:t>
            </a:r>
            <a:r>
              <a:rPr lang="fr-FR" sz="1627" dirty="0" err="1"/>
              <a:t>platefome</a:t>
            </a:r>
            <a:r>
              <a:rPr lang="fr-FR" sz="1627" dirty="0"/>
              <a:t>.</a:t>
            </a:r>
          </a:p>
        </p:txBody>
      </p:sp>
      <p:pic>
        <p:nvPicPr>
          <p:cNvPr id="35" name="Image 3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C23932-8599-4D28-BCF5-5F48969A4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" y="1593712"/>
            <a:ext cx="6346483" cy="34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31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0BAFE1-7BBE-46EA-A883-01836B5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Une nouvelle façon de travailler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9612F-7D41-4457-B3A5-695AAF8C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Vive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249752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FEBE8-57F9-4A88-A66F-58AB35B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 err="1"/>
              <a:t>dotnet</a:t>
            </a:r>
            <a:r>
              <a:rPr lang="fr-FR" dirty="0"/>
              <a:t> new</a:t>
            </a:r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C34D7-E8C3-450B-8E36-0346B11B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Modèles                                           Nom court          Langue            Balises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----------------------------------------------------------------------------------------------------------------------------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Console Application                               console            [C#], F#, VB      Common/Console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Class library                                     classlib           [C#], F#, VB      Common/Library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Unit Test Project                                 mstest             [C#], F#, VB      Test/MSTest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NUnit 3 Test Project                              nunit              [C#], F#, VB      Test/NUnit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NUnit 3 Test Item                                 nunit-test         [C#], F#, VB      Test/NUnit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xUnit Test Project                                xunit              [C#], F#, VB      Test/xUnit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Razor Page                                        page       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MVC ViewImports                                   viewimports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MVC ViewStart                                     viewstart  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Empty                                web                [C#], F#          Web/Empty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App (Model-View-Controller)      mvc                [C#], F#          Web/MVC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App                              webapp             [C#]              Web/MVC/Razor 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Angular                         angular   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React.js                        react     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React.js and Redux              reactredux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Razor Class Library                               razorclasslib      [C#]              Web/Razor/Library/Razor Class Library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API                              webapi             [C#], F#          Web/WebAPI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global.json file                                  globaljson 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NuGet Config                                      nugetconfig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Web Config                                        webconfig  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Solution File                                     sln                                  Solution</a:t>
            </a:r>
          </a:p>
        </p:txBody>
      </p:sp>
    </p:spTree>
    <p:extLst>
      <p:ext uri="{BB962C8B-B14F-4D97-AF65-F5344CB8AC3E}">
        <p14:creationId xmlns:p14="http://schemas.microsoft.com/office/powerpoint/2010/main" val="195068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FEBE8-57F9-4A88-A66F-58AB35B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513" y="1584353"/>
            <a:ext cx="3235083" cy="1619251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Packages nuget</a:t>
            </a:r>
            <a:endParaRPr lang="fr-F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948A0D-9ACE-4B39-A2BE-81A1B825C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686" y="1650808"/>
            <a:ext cx="5298959" cy="29744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0D2D3A-3FEA-466A-A28F-399924B0D73A}"/>
              </a:ext>
            </a:extLst>
          </p:cNvPr>
          <p:cNvSpPr/>
          <p:nvPr/>
        </p:nvSpPr>
        <p:spPr>
          <a:xfrm>
            <a:off x="8512616" y="3407229"/>
            <a:ext cx="3210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Avec le .net core, il faut naviguer dans les package nuget pour trouver ce que l’on cherche.</a:t>
            </a:r>
          </a:p>
        </p:txBody>
      </p:sp>
    </p:spTree>
    <p:extLst>
      <p:ext uri="{BB962C8B-B14F-4D97-AF65-F5344CB8AC3E}">
        <p14:creationId xmlns:p14="http://schemas.microsoft.com/office/powerpoint/2010/main" val="237463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Les nouveaux concepts de développement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100" dirty="0"/>
              <a:t>Nouveaux mais connus de tous !</a:t>
            </a:r>
          </a:p>
        </p:txBody>
      </p:sp>
    </p:spTree>
    <p:extLst>
      <p:ext uri="{BB962C8B-B14F-4D97-AF65-F5344CB8AC3E}">
        <p14:creationId xmlns:p14="http://schemas.microsoft.com/office/powerpoint/2010/main" val="1796067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764</Words>
  <Application>Microsoft Office PowerPoint</Application>
  <PresentationFormat>Grand écran</PresentationFormat>
  <Paragraphs>146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Fira Code</vt:lpstr>
      <vt:lpstr>Parallaxe</vt:lpstr>
      <vt:lpstr>Concepts du .net core &amp; introduction au .net core 3.0</vt:lpstr>
      <vt:lpstr>Sommaire</vt:lpstr>
      <vt:lpstr>Petit historique</vt:lpstr>
      <vt:lpstr>Le Framework .Net</vt:lpstr>
      <vt:lpstr>Présentation PowerPoint</vt:lpstr>
      <vt:lpstr>Une nouvelle façon de travailler</vt:lpstr>
      <vt:lpstr>dotnet new</vt:lpstr>
      <vt:lpstr>Packages nuget</vt:lpstr>
      <vt:lpstr>Les nouveaux concepts de développement</vt:lpstr>
      <vt:lpstr>Template de projet</vt:lpstr>
      <vt:lpstr>Notion de host</vt:lpstr>
      <vt:lpstr>Gestion de la configuration</vt:lpstr>
      <vt:lpstr>Injection de dépendances</vt:lpstr>
      <vt:lpstr>Localisation</vt:lpstr>
      <vt:lpstr>Une nouvelle façon de déployer</vt:lpstr>
      <vt:lpstr>Avec ou sans runtime</vt:lpstr>
      <vt:lpstr>Sans runtime</vt:lpstr>
      <vt:lpstr>Avec runtime</vt:lpstr>
      <vt:lpstr>En plus encore…</vt:lpstr>
      <vt:lpstr>Introduction au Core 3.0</vt:lpstr>
      <vt:lpstr>3.0</vt:lpstr>
      <vt:lpstr>Nouveautés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du .net core &amp; introduction au .net core 3.0</dc:title>
  <dc:creator>Romain Avonde</dc:creator>
  <cp:lastModifiedBy>Romain AVONDE (ravonde)</cp:lastModifiedBy>
  <cp:revision>5</cp:revision>
  <dcterms:created xsi:type="dcterms:W3CDTF">2019-02-04T18:23:24Z</dcterms:created>
  <dcterms:modified xsi:type="dcterms:W3CDTF">2019-02-05T15:13:33Z</dcterms:modified>
</cp:coreProperties>
</file>