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C4A9-EAC4-1420-B070-12E32FBEB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Secure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753D4-1356-50CE-66E9-827CC74B2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IN" sz="2800" dirty="0"/>
              <a:t>Name :  </a:t>
            </a:r>
            <a:r>
              <a:rPr lang="en-IN" sz="2800" dirty="0" err="1"/>
              <a:t>Siddhart</a:t>
            </a:r>
            <a:r>
              <a:rPr lang="en-IN" sz="2800" dirty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360072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833B-D54C-789A-7A0F-9512787F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Secure code practices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8ED0-753C-2DD3-C510-5606D0FF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8787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i="1" u="sng" dirty="0"/>
              <a:t>Secure configuration </a:t>
            </a:r>
            <a:r>
              <a:rPr lang="en-IN" sz="2800" dirty="0"/>
              <a:t>: Ensuring that all software and systems are properly configured and hardened to minimize security risks.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i="1" u="sng" dirty="0"/>
              <a:t>Secure communication </a:t>
            </a:r>
            <a:r>
              <a:rPr lang="en-IN" sz="2800" dirty="0"/>
              <a:t>: Encrypting sensitive data n transit and using secure communication protocols to protect against eavesdropping and tampering.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i="1" u="sng" dirty="0"/>
              <a:t>Error handling </a:t>
            </a:r>
            <a:r>
              <a:rPr lang="en-IN" sz="2800" dirty="0"/>
              <a:t>: Implementing proper error handling and logging to prevent the exposure of sensitive information through error message.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i="1" u="sng" dirty="0"/>
              <a:t>Data Encryption </a:t>
            </a:r>
            <a:r>
              <a:rPr lang="en-IN" sz="2800" dirty="0"/>
              <a:t>: Encrypt sensitive data both at rest and in transit using strong encryption algorithms. Utilize secure encryption libraries and protocols to protect data from unauthorized access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52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E71A-E3AB-8602-56ED-A5512643E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AF7BA-8010-BC1A-3937-9CBFF4971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5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83DC-70AA-BA78-161D-1D4E8A80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45918"/>
            <a:ext cx="10353761" cy="1326321"/>
          </a:xfrm>
        </p:spPr>
        <p:txBody>
          <a:bodyPr/>
          <a:lstStyle/>
          <a:p>
            <a:r>
              <a:rPr lang="en-IN" dirty="0"/>
              <a:t>Static Code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A785-BD13-9649-F94C-ACB9AAFA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75" y="1572239"/>
            <a:ext cx="10353762" cy="4818170"/>
          </a:xfrm>
        </p:spPr>
        <p:txBody>
          <a:bodyPr>
            <a:noAutofit/>
          </a:bodyPr>
          <a:lstStyle/>
          <a:p>
            <a:r>
              <a:rPr lang="en-IN" sz="2400" i="1" u="sng" dirty="0"/>
              <a:t>Source Code Analysis Tools</a:t>
            </a:r>
            <a:r>
              <a:rPr lang="en-IN" sz="2400" dirty="0"/>
              <a:t>, also known as </a:t>
            </a:r>
            <a:r>
              <a:rPr lang="en-IN" sz="2400" i="1" u="sng" dirty="0"/>
              <a:t>Static application security testing (SAST)</a:t>
            </a:r>
            <a:r>
              <a:rPr lang="en-IN" sz="2400" dirty="0"/>
              <a:t> Tools. It can helps analyse source code or complied versions of code to help find security flaws.</a:t>
            </a:r>
          </a:p>
          <a:p>
            <a:r>
              <a:rPr lang="en-IN" sz="2400" dirty="0"/>
              <a:t>SAST Tools can be added into your </a:t>
            </a:r>
            <a:r>
              <a:rPr lang="en-IN" sz="2400" u="sng" dirty="0"/>
              <a:t>IDE</a:t>
            </a:r>
            <a:r>
              <a:rPr lang="en-IN" sz="2400" dirty="0"/>
              <a:t>.                                                   Such as tools can help you to detect issues                                                   during software development.</a:t>
            </a:r>
          </a:p>
          <a:p>
            <a:r>
              <a:rPr lang="en-IN" sz="2400" dirty="0"/>
              <a:t> SAST Tool feedback can save time and                                                     effort, especially when compare to finding                                   vulnerabilities later in the development                                                          cycle.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FA2AB-E7EF-57C0-46EC-F6F4B45B2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45" y="2933700"/>
            <a:ext cx="505994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3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79AC-AE52-7E58-38C6-0C51495C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secure coding review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EA9C-1053-7BB4-DC8C-41BE9DCE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76136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Secure code review is a manual or automated process that examines an application’s source code.</a:t>
            </a:r>
          </a:p>
          <a:p>
            <a:r>
              <a:rPr lang="en-IN" sz="2400" dirty="0"/>
              <a:t>The goal of this examination is to                                                            identify any existing security flaws                                                                or vulnerabilities.</a:t>
            </a:r>
          </a:p>
          <a:p>
            <a:r>
              <a:rPr lang="en-IN" sz="2400" dirty="0"/>
              <a:t>Code review specifically looks for                                                                    logic errors, examines spec                                                              implementation, and checks style                                                    guidelines, among other activities.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C96F6-DA88-961C-9B85-CBF00207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08" y="3200401"/>
            <a:ext cx="5185064" cy="32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6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3766-D01B-102B-FAEA-115B0773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710F-BF1E-F960-6475-268E4C7F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857927"/>
          </a:xfrm>
        </p:spPr>
        <p:txBody>
          <a:bodyPr>
            <a:normAutofit lnSpcReduction="10000"/>
          </a:bodyPr>
          <a:lstStyle/>
          <a:p>
            <a:r>
              <a:rPr lang="en-IN" sz="2400" b="1" i="1" u="sng" dirty="0"/>
              <a:t>Strengths</a:t>
            </a:r>
            <a:r>
              <a:rPr lang="en-IN" sz="2400" dirty="0"/>
              <a:t> : Identifies vulnerabilities such as buffer overflows , SQL injection flaws </a:t>
            </a:r>
          </a:p>
          <a:p>
            <a:pPr marL="0" indent="0">
              <a:buNone/>
            </a:pPr>
            <a:r>
              <a:rPr lang="en-IN" sz="2400" dirty="0"/>
              <a:t>                    As SAST Tools highlight the problematic code, by filename, location, line number, and even the affected code snippet.</a:t>
            </a:r>
          </a:p>
          <a:p>
            <a:r>
              <a:rPr lang="en-IN" sz="2400" b="1" i="1" u="sng" dirty="0"/>
              <a:t>Weaknesses</a:t>
            </a:r>
            <a:r>
              <a:rPr lang="en-IN" sz="2400" dirty="0"/>
              <a:t> : difficult to automate searches for many types of security vulnerabilities.</a:t>
            </a:r>
          </a:p>
          <a:p>
            <a:pPr marL="0" indent="0">
              <a:buNone/>
            </a:pPr>
            <a:r>
              <a:rPr lang="en-IN" sz="2400" dirty="0"/>
              <a:t>                        Analysts frequently cannot compile code unless they have : correct libraries, compilation instructions, all required code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0A8F-F9EE-CAAD-500F-4897FC55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1790700"/>
          </a:xfrm>
        </p:spPr>
        <p:txBody>
          <a:bodyPr/>
          <a:lstStyle/>
          <a:p>
            <a:r>
              <a:rPr lang="en-IN" dirty="0"/>
              <a:t>Secure code tools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6DA47F-FD13-4CD9-FBBF-9A3436A8B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308131"/>
            <a:ext cx="6189662" cy="42613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FDF93-0382-7274-D423-280F657C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2400" b="1" i="1" u="sng" dirty="0" err="1"/>
              <a:t>Pylint</a:t>
            </a:r>
            <a:r>
              <a:rPr lang="en-IN" sz="2400" dirty="0"/>
              <a:t> : An open source that is widely used in the python community, </a:t>
            </a:r>
            <a:r>
              <a:rPr lang="en-IN" sz="2400" dirty="0" err="1"/>
              <a:t>pylint</a:t>
            </a:r>
            <a:r>
              <a:rPr lang="en-IN" sz="2400" dirty="0"/>
              <a:t> is  highly configurable so you can customize your pre-commit checks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0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0345-F087-4FAD-BBA7-DCB5D1C7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1572491"/>
          </a:xfrm>
        </p:spPr>
        <p:txBody>
          <a:bodyPr/>
          <a:lstStyle/>
          <a:p>
            <a:r>
              <a:rPr lang="en-IN" dirty="0"/>
              <a:t>Secure code </a:t>
            </a:r>
            <a:r>
              <a:rPr lang="en-IN" dirty="0" err="1"/>
              <a:t>toos</a:t>
            </a:r>
            <a:r>
              <a:rPr lang="en-IN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3A3215-0793-B477-51CA-050C641F7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236518"/>
            <a:ext cx="6189662" cy="45349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AC235-47A8-2232-B1D3-870F04DB9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805546"/>
            <a:ext cx="3932237" cy="2985654"/>
          </a:xfrm>
        </p:spPr>
        <p:txBody>
          <a:bodyPr>
            <a:normAutofit lnSpcReduction="10000"/>
          </a:bodyPr>
          <a:lstStyle/>
          <a:p>
            <a:r>
              <a:rPr lang="en-IN" sz="2400" b="1" i="1" u="sng" dirty="0" err="1"/>
              <a:t>Pyflakes</a:t>
            </a:r>
            <a:r>
              <a:rPr lang="en-IN" sz="2400" dirty="0"/>
              <a:t> : </a:t>
            </a:r>
            <a:r>
              <a:rPr lang="en-IN" sz="2400" dirty="0" err="1"/>
              <a:t>Pyflakes</a:t>
            </a:r>
            <a:r>
              <a:rPr lang="en-IN" sz="2400" dirty="0"/>
              <a:t> is a lightweight static analysis tool focused on identifying error in python code. Its fast and efficient, providing quick feedback during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98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E34E-40EA-8B9D-3458-A64B6D48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1821873"/>
          </a:xfrm>
        </p:spPr>
        <p:txBody>
          <a:bodyPr/>
          <a:lstStyle/>
          <a:p>
            <a:r>
              <a:rPr lang="en-IN" dirty="0"/>
              <a:t>Secure code tools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216461-C76F-5023-13C4-004477891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316" y="609600"/>
            <a:ext cx="4659855" cy="5181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3EF21-110E-EBB9-660D-897147841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826327"/>
            <a:ext cx="3932237" cy="3086099"/>
          </a:xfrm>
        </p:spPr>
        <p:txBody>
          <a:bodyPr>
            <a:normAutofit fontScale="92500"/>
          </a:bodyPr>
          <a:lstStyle/>
          <a:p>
            <a:r>
              <a:rPr lang="en-IN" sz="2400" b="1" i="1" u="sng" dirty="0" err="1"/>
              <a:t>Codacy</a:t>
            </a:r>
            <a:r>
              <a:rPr lang="en-IN" sz="2400" dirty="0"/>
              <a:t> : </a:t>
            </a:r>
            <a:r>
              <a:rPr lang="en-IN" sz="2400" dirty="0" err="1"/>
              <a:t>Codacy</a:t>
            </a:r>
            <a:r>
              <a:rPr lang="en-IN" sz="2400" dirty="0"/>
              <a:t> is automated code review tool that works with python  ( more than 40) </a:t>
            </a:r>
            <a:r>
              <a:rPr lang="en-IN" sz="2400" dirty="0" err="1"/>
              <a:t>codacy</a:t>
            </a:r>
            <a:r>
              <a:rPr lang="en-IN" sz="2400" dirty="0"/>
              <a:t> cover a wide variety of issues like code coverage, duplication, complexity,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61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EED1-5DB2-CF4C-DCEE-EB76FC13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1717964"/>
          </a:xfrm>
        </p:spPr>
        <p:txBody>
          <a:bodyPr/>
          <a:lstStyle/>
          <a:p>
            <a:r>
              <a:rPr lang="en-IN" dirty="0"/>
              <a:t>Secure code tools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D3D8C2-A352-960A-F009-254AF8F16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266131"/>
            <a:ext cx="6189662" cy="38685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770D-20CF-6A97-3D59-719C3053F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732810"/>
            <a:ext cx="3932237" cy="3058390"/>
          </a:xfrm>
        </p:spPr>
        <p:txBody>
          <a:bodyPr>
            <a:normAutofit lnSpcReduction="10000"/>
          </a:bodyPr>
          <a:lstStyle/>
          <a:p>
            <a:r>
              <a:rPr lang="en-IN" sz="2400" b="1" i="1" u="sng" dirty="0" err="1"/>
              <a:t>Snyk</a:t>
            </a:r>
            <a:r>
              <a:rPr lang="en-IN" sz="2400" b="1" i="1" u="sng" dirty="0"/>
              <a:t> Code </a:t>
            </a:r>
            <a:r>
              <a:rPr lang="en-IN" sz="2400" dirty="0"/>
              <a:t>: </a:t>
            </a:r>
            <a:r>
              <a:rPr lang="en-IN" sz="2400" dirty="0" err="1"/>
              <a:t>Snyk</a:t>
            </a:r>
            <a:r>
              <a:rPr lang="en-IN" sz="2400" dirty="0"/>
              <a:t> Code is a static analysis tool that uncover vulnerabilities within code before it goes into production, ensuring that the code reviewing is secure.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89B1-CEF8-217E-4460-41496DC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97873"/>
            <a:ext cx="10353761" cy="1326321"/>
          </a:xfrm>
        </p:spPr>
        <p:txBody>
          <a:bodyPr/>
          <a:lstStyle/>
          <a:p>
            <a:r>
              <a:rPr lang="en-IN" dirty="0"/>
              <a:t>Secure code practices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89F7-DAEA-8362-55C0-0C1743AB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5" y="1624195"/>
            <a:ext cx="11222181" cy="30621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i="1" u="sng" dirty="0"/>
              <a:t>Input validation </a:t>
            </a:r>
            <a:r>
              <a:rPr lang="en-IN" sz="2400" dirty="0"/>
              <a:t>: ensuring that all user input are validated and sanitized to prevent common security vulnerabilities such as SQL injection and cross-site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u="sng" dirty="0"/>
              <a:t>Secure coding practices </a:t>
            </a:r>
            <a:r>
              <a:rPr lang="en-IN" sz="2400" dirty="0"/>
              <a:t>: Using secure coding guideline and best practices to write code that is less susceptible to security vulnerabilities.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u="sng" dirty="0"/>
              <a:t>Authentication and authorization </a:t>
            </a:r>
            <a:r>
              <a:rPr lang="en-IN" sz="2400" dirty="0"/>
              <a:t>: Implementing strong Authentication and authorization mechanisms to control access to sensitive data and function.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7A71B-5E7D-595C-B71E-5793E8BC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82" y="4582391"/>
            <a:ext cx="9809020" cy="1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4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69</TotalTime>
  <Words>509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Wingdings</vt:lpstr>
      <vt:lpstr>Damask</vt:lpstr>
      <vt:lpstr>Secure code review</vt:lpstr>
      <vt:lpstr>Static Code Analysis Tools</vt:lpstr>
      <vt:lpstr>What is secure coding review ?</vt:lpstr>
      <vt:lpstr>Strengths And Weaknesses</vt:lpstr>
      <vt:lpstr>Secure code tools </vt:lpstr>
      <vt:lpstr>Secure code toos </vt:lpstr>
      <vt:lpstr>Secure code tools </vt:lpstr>
      <vt:lpstr>Secure code tools </vt:lpstr>
      <vt:lpstr>Secure code practices </vt:lpstr>
      <vt:lpstr>Secure code practices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code review</dc:title>
  <dc:creator>shubham chaurasiya</dc:creator>
  <cp:lastModifiedBy>shubham chaurasiya</cp:lastModifiedBy>
  <cp:revision>2</cp:revision>
  <dcterms:created xsi:type="dcterms:W3CDTF">2024-05-31T06:45:44Z</dcterms:created>
  <dcterms:modified xsi:type="dcterms:W3CDTF">2024-05-31T20:42:10Z</dcterms:modified>
</cp:coreProperties>
</file>