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3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6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8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6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6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5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5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4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D18E-8B38-B445-3528-CF2C32A5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Phishing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awareness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training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7B8D9-DFC8-368E-2C26-A525A91AE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 : SIDDHART MANOJ SHAH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69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3F1C-B887-94EC-429B-EE1586DB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i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8972-ECE6-1B9D-9881-769D2D62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Phishing will never be completely eradicated.</a:t>
            </a:r>
          </a:p>
          <a:p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However, a combination of good  organization and practice , improvement in security technology has the potential to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                          drastically reduce the prevalence of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                           phishing and the losses suffered  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                           from it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387D9-C9BA-84F0-DFCE-311D072F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896590"/>
            <a:ext cx="3803678" cy="25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7645-BA41-D7A2-1EA9-94F29F52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33845"/>
            <a:ext cx="9001462" cy="2387600"/>
          </a:xfrm>
        </p:spPr>
        <p:txBody>
          <a:bodyPr>
            <a:normAutofit/>
          </a:bodyPr>
          <a:lstStyle/>
          <a:p>
            <a:r>
              <a:rPr lang="en-IN" sz="5400" i="1" u="sng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281F1-6D3D-CC06-A54D-D61507FDD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0CE36-A988-1E6C-8062-8A3F4465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85" y="2683455"/>
            <a:ext cx="6581255" cy="38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3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285A-5C00-9B13-D64C-FB88D939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u="sng" dirty="0"/>
              <a:t>Contents:-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B8C5-0B88-9D9E-6731-8E8D3004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Introduction </a:t>
            </a:r>
          </a:p>
          <a:p>
            <a:r>
              <a:rPr lang="en-IN" b="1" dirty="0"/>
              <a:t>About Phishing attacks </a:t>
            </a:r>
          </a:p>
          <a:p>
            <a:r>
              <a:rPr lang="en-IN" b="1" dirty="0"/>
              <a:t>Scenario of phishing </a:t>
            </a:r>
          </a:p>
          <a:p>
            <a:r>
              <a:rPr lang="en-IN" b="1" dirty="0"/>
              <a:t>Type of phishing attacks</a:t>
            </a:r>
          </a:p>
          <a:p>
            <a:r>
              <a:rPr lang="en-IN" b="1" dirty="0"/>
              <a:t>Phishing Examples</a:t>
            </a:r>
          </a:p>
          <a:p>
            <a:r>
              <a:rPr lang="en-IN" b="1" dirty="0"/>
              <a:t>Prevention from phishing attacks </a:t>
            </a:r>
          </a:p>
          <a:p>
            <a:r>
              <a:rPr lang="en-IN" b="1" dirty="0"/>
              <a:t>Conclusion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104B6-4D1D-1AC3-0352-15F2EF0F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627" y="2543175"/>
            <a:ext cx="4156364" cy="30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8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4B3F-F453-5164-60F5-C7FC7D34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1" u="sng" dirty="0"/>
              <a:t> Introduction 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A8AF-F260-F16C-0C74-A951F8A2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</a:t>
            </a:r>
            <a:r>
              <a:rPr lang="en-IN" sz="3200" b="1" dirty="0"/>
              <a:t>Phishing is act of attempting to acquire information such as username  , password and credit card details as a trustworthy entity in an electronic communication.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60C13-332C-2A6B-4DFA-F993D968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035" y="4168520"/>
            <a:ext cx="4447308" cy="237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1623-194D-9EAA-AAB0-2E268008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i="1" u="sng" dirty="0"/>
              <a:t>About Phishing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AA9B-053D-8272-3B20-93CA9847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71" y="2286000"/>
            <a:ext cx="10823171" cy="4023360"/>
          </a:xfrm>
        </p:spPr>
        <p:txBody>
          <a:bodyPr>
            <a:normAutofit/>
          </a:bodyPr>
          <a:lstStyle/>
          <a:p>
            <a:r>
              <a:rPr lang="en-IN" sz="2400" b="1" dirty="0"/>
              <a:t>It is a from of social engineering and scam where attacker deceive people into revealing sensitive information or installing  malware such as ransomware.</a:t>
            </a:r>
          </a:p>
          <a:p>
            <a:r>
              <a:rPr lang="en-IN" sz="2400" b="1" dirty="0"/>
              <a:t>It occurs when an attacker, masquerading as a trusted entity, dupe a victim into opening an email , instant message or text message </a:t>
            </a:r>
            <a:r>
              <a:rPr lang="en-IN" sz="2800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57599-2C71-0BE3-7525-52D219A2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29" y="4214137"/>
            <a:ext cx="3346221" cy="22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0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A513-5EB4-F593-E50F-D66BE7F6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93281"/>
            <a:ext cx="9720072" cy="1499616"/>
          </a:xfrm>
        </p:spPr>
        <p:txBody>
          <a:bodyPr>
            <a:normAutofit/>
          </a:bodyPr>
          <a:lstStyle/>
          <a:p>
            <a:r>
              <a:rPr lang="en-IN" sz="4400" i="1" u="sng" dirty="0"/>
              <a:t>Scenario of phishing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ABD246-3090-D7D8-F0F5-1D6BE194E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197" y="2777606"/>
            <a:ext cx="4675606" cy="2642734"/>
          </a:xfrm>
        </p:spPr>
      </p:pic>
    </p:spTree>
    <p:extLst>
      <p:ext uri="{BB962C8B-B14F-4D97-AF65-F5344CB8AC3E}">
        <p14:creationId xmlns:p14="http://schemas.microsoft.com/office/powerpoint/2010/main" val="163805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68B9-E492-5AED-578D-1B319AF5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4745"/>
            <a:ext cx="10353761" cy="1326321"/>
          </a:xfrm>
        </p:spPr>
        <p:txBody>
          <a:bodyPr>
            <a:normAutofit/>
          </a:bodyPr>
          <a:lstStyle/>
          <a:p>
            <a:r>
              <a:rPr lang="en-IN" sz="4400" i="1" u="sng" dirty="0"/>
              <a:t>Type of phishing attacks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9278BC-56C6-5B12-2E9C-ACC1DF444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1541066"/>
            <a:ext cx="8032173" cy="4994815"/>
          </a:xfrm>
        </p:spPr>
      </p:pic>
    </p:spTree>
    <p:extLst>
      <p:ext uri="{BB962C8B-B14F-4D97-AF65-F5344CB8AC3E}">
        <p14:creationId xmlns:p14="http://schemas.microsoft.com/office/powerpoint/2010/main" val="47249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A061-E200-6D18-C30C-381944A7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IN" sz="4400" i="1" u="sng" dirty="0"/>
              <a:t>Phishing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7814-FC9C-C655-29C8-761FD7C7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846447" cy="4023360"/>
          </a:xfrm>
        </p:spPr>
        <p:txBody>
          <a:bodyPr>
            <a:normAutofit/>
          </a:bodyPr>
          <a:lstStyle/>
          <a:p>
            <a:r>
              <a:rPr lang="en-IN" sz="3200" b="1" dirty="0"/>
              <a:t>One in 99 email is a phishing attacks , and roughly 90% of data breaches occurs on account of phishing .</a:t>
            </a:r>
          </a:p>
          <a:p>
            <a:r>
              <a:rPr lang="en-IN" sz="3200" b="1" dirty="0"/>
              <a:t>71% of all companies experienced a successful phishing attack in 2023.</a:t>
            </a:r>
          </a:p>
        </p:txBody>
      </p:sp>
    </p:spTree>
    <p:extLst>
      <p:ext uri="{BB962C8B-B14F-4D97-AF65-F5344CB8AC3E}">
        <p14:creationId xmlns:p14="http://schemas.microsoft.com/office/powerpoint/2010/main" val="227037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99D10-DF79-1239-1E56-D9C774CC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" y="311726"/>
            <a:ext cx="4779818" cy="3015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89E55-8817-B894-8571-640A060D2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24" y="311726"/>
            <a:ext cx="5757140" cy="5818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A03D5-1417-2AE4-2EA1-7AAD450C9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8" y="3719945"/>
            <a:ext cx="4329762" cy="28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2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0F22-F34A-65BA-93FA-CD764551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i="1" u="sng" dirty="0"/>
              <a:t>Prevention from phishing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514D-712F-21A1-222F-2A23CB11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Know what a phishing scam looks like .</a:t>
            </a:r>
          </a:p>
          <a:p>
            <a:r>
              <a:rPr lang="en-IN" dirty="0"/>
              <a:t>Avoid Getting  free anti-phishing add-ons.</a:t>
            </a:r>
          </a:p>
          <a:p>
            <a:r>
              <a:rPr lang="en-IN" dirty="0"/>
              <a:t>Utilize end to end encryption.</a:t>
            </a:r>
          </a:p>
          <a:p>
            <a:r>
              <a:rPr lang="en-IN" dirty="0"/>
              <a:t>Conduct simulated phishing attacks test.</a:t>
            </a:r>
          </a:p>
          <a:p>
            <a:r>
              <a:rPr lang="en-IN" dirty="0"/>
              <a:t>Using antivirus and cloud email security solutions.</a:t>
            </a:r>
          </a:p>
          <a:p>
            <a:r>
              <a:rPr lang="en-IN" dirty="0"/>
              <a:t>Using dedication anti phishing solution.</a:t>
            </a:r>
          </a:p>
          <a:p>
            <a:r>
              <a:rPr lang="en-IN" dirty="0"/>
              <a:t>Use security software and tools.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FE049-0E76-BAB9-68A0-B3510100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637" y="2436950"/>
            <a:ext cx="3541568" cy="30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20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249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Black</vt:lpstr>
      <vt:lpstr>Bahnschrift SemiLight</vt:lpstr>
      <vt:lpstr>Tw Cen MT</vt:lpstr>
      <vt:lpstr>Tw Cen MT Condensed</vt:lpstr>
      <vt:lpstr>Wingdings 3</vt:lpstr>
      <vt:lpstr>Integral</vt:lpstr>
      <vt:lpstr>Phishing awareness training</vt:lpstr>
      <vt:lpstr>Contents:-</vt:lpstr>
      <vt:lpstr> Introduction </vt:lpstr>
      <vt:lpstr>About Phishing attacks </vt:lpstr>
      <vt:lpstr>Scenario of phishing </vt:lpstr>
      <vt:lpstr>Type of phishing attacks</vt:lpstr>
      <vt:lpstr> Phishing Examples</vt:lpstr>
      <vt:lpstr>PowerPoint Presentation</vt:lpstr>
      <vt:lpstr>Prevention from phishing attacks 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shubham chaurasiya</dc:creator>
  <cp:lastModifiedBy>siddhart shah</cp:lastModifiedBy>
  <cp:revision>4</cp:revision>
  <dcterms:created xsi:type="dcterms:W3CDTF">2024-04-29T14:48:54Z</dcterms:created>
  <dcterms:modified xsi:type="dcterms:W3CDTF">2024-04-30T05:09:49Z</dcterms:modified>
</cp:coreProperties>
</file>