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OBJETOS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Patrones de diseño</a:t>
            </a:r>
          </a:p>
        </p:txBody>
      </p:sp>
      <p:pic>
        <p:nvPicPr>
          <p:cNvPr descr="File:Celtic spiral tile pattern.svg - Wikimedia Commons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3090900"/>
            <a:ext cx="1140950" cy="1612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eltic spiral tile pattern.svg - Wikimedia Commons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302" y="238400"/>
            <a:ext cx="1140950" cy="161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Builder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2617575"/>
            <a:ext cx="8520600" cy="201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Desacopla el proceso de construcción del objeto construido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Agrega claridad al código cliente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Segrega la construcción en un proceso paso a paso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Facilita la extensión, como nuevas representaciones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009750" y="1096975"/>
            <a:ext cx="51885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La construcción de un determinado objeto es compleja, requiere de múltiples pasos, dependencias o relaciones.</a:t>
            </a:r>
          </a:p>
          <a:p>
            <a:pPr lv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Se quiere poder</a:t>
            </a:r>
            <a:r>
              <a:rPr lang="en">
                <a:solidFill>
                  <a:schemeClr val="dk2"/>
                </a:solidFill>
              </a:rPr>
              <a:t> crear diferentes representaciones del objeto creado, o los objetos a crear pueden crecer con el tiempo.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Builder</a:t>
            </a:r>
          </a:p>
        </p:txBody>
      </p:sp>
      <p:pic>
        <p:nvPicPr>
          <p:cNvPr descr="Builder example.png"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06925"/>
            <a:ext cx="7982723" cy="30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053100" y="0"/>
            <a:ext cx="3090900" cy="2666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RTFReader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parseRTF(Builder builder) {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(t = getNextToken()) {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(t.Type) {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CHAR: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builder.convertChar(t.data);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FONT: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builder.convertFontChange(t.data);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PARAGRAPH: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builder.convertParagraph(t.data);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//...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292625" y="4355800"/>
            <a:ext cx="2098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¿Dudas?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Singleton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2081775"/>
            <a:ext cx="8520600" cy="15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Asegura la existencia de una única instancia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Facilita y asegura un único punto de acceso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Es </a:t>
            </a:r>
            <a:r>
              <a:rPr i="1" lang="en" sz="1600"/>
              <a:t>stateful</a:t>
            </a:r>
            <a:r>
              <a:rPr i="1" lang="en" sz="1600"/>
              <a:t>l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Permite ser reemplazada por Mocks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009750" y="1096975"/>
            <a:ext cx="5188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Necesito una instancia única de una clase que se necesita acceder desde diversos puntos.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996375" y="3557875"/>
            <a:ext cx="4107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Usos más frecuentes</a:t>
            </a: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Configuraciones</a:t>
            </a: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Caches</a:t>
            </a: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Pools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Singleton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69025"/>
            <a:ext cx="4148100" cy="32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LocksDatabase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Map&lt;String, Lock&gt; registeredLocks;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LocksDatabase()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.registeredLocks =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TreeMap&lt;String, Lock&gt;();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 getLock(String macAddress)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.registeredLocks.get(macAddress);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// 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INSTANCE =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LocksDatabase();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LocksDatabase getInstance()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LocksDatabase.INSTANCE;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684200" y="1385325"/>
            <a:ext cx="4148100" cy="32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LocksDatabase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Map&lt;String, Lock&gt; registeredLocks;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LocksDatabase()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.registeredLocks =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TreeMap&lt;String, Lock&gt;();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 getLock(String macAddress)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.registeredLocks.get(macAddress);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//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final INSTANCE;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LocksDatabase getInstance()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if (LocksDatabase.INSTANCE == null)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LocksDatabase.INSTANCE = new LocksDatabase();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LocksDatabase.INSTANCE;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255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Definiciones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Patrones creacionales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Ejercicios</a:t>
            </a:r>
          </a:p>
        </p:txBody>
      </p:sp>
      <p:pic>
        <p:nvPicPr>
          <p:cNvPr descr="African, Patterns - Free pictures on Pixabay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50" y="4101150"/>
            <a:ext cx="1463950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Bibliografía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417250"/>
            <a:ext cx="8520600" cy="19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Design Patterns CD - Gamma, Helm, Johnson, Vlissides</a:t>
            </a:r>
          </a:p>
        </p:txBody>
      </p:sp>
      <p:pic>
        <p:nvPicPr>
          <p:cNvPr descr="African, Patterns - Free pictures on Pixabay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50" y="4101150"/>
            <a:ext cx="1463950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Definiciones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Patrones creacionales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Ejercicios</a:t>
            </a:r>
          </a:p>
        </p:txBody>
      </p:sp>
      <p:pic>
        <p:nvPicPr>
          <p:cNvPr descr="African, Patterns - Free pictures on Pixabay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50" y="4101150"/>
            <a:ext cx="1463950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Definiciones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Patrones creacionales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Ejercicios</a:t>
            </a:r>
          </a:p>
        </p:txBody>
      </p:sp>
      <p:pic>
        <p:nvPicPr>
          <p:cNvPr descr="African, Patterns - Free pictures on Pixabay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50" y="4101150"/>
            <a:ext cx="1463950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Definición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38750" y="2444225"/>
            <a:ext cx="3992400" cy="119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"Each pattern describes a problem which occurs over and over again in our environment, and then describes the core of the solution to that problem, in such a way that you can use this solution a million times over, without ever doing it the same way twice."</a:t>
            </a:r>
          </a:p>
          <a:p>
            <a:pPr lv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Christopher Alexander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017725"/>
            <a:ext cx="3992400" cy="14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"Un patrón describe un problema que ocurre una y otra vez, y luego describe el núcleo de la solución a dicho problema, de forma tal que se puede usar esta solución un millón de veces, sin repetir jamás la forma de aplicarla"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Christopher Alexander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191650" y="1507525"/>
            <a:ext cx="3531600" cy="164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 más simplemente…</a:t>
            </a: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"Un patrón es una solución a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un problema, dado un contexto."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GOF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¿Por qué patrones?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2937300" cy="231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Conocidos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Convencionales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Documentados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Simples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Comprobados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726255" y="1152475"/>
            <a:ext cx="1696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Facilitan comunicación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350551" y="1618241"/>
            <a:ext cx="1696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Fáciles de detectar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371151" y="2543393"/>
            <a:ext cx="1696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Describe el contexto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783400" y="3185413"/>
            <a:ext cx="1696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Reducen complejidad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493909" y="4123634"/>
            <a:ext cx="1696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Se sabe que funcionan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Definiciones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Patrones creacionales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Ejercicios</a:t>
            </a:r>
          </a:p>
        </p:txBody>
      </p:sp>
      <p:pic>
        <p:nvPicPr>
          <p:cNvPr descr="African, Patterns - Free pictures on Pixabay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50" y="4101150"/>
            <a:ext cx="1463950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Patrones creacionales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3699900" cy="205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Factory Method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Builder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Singleton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Factory Method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2081775"/>
            <a:ext cx="8520600" cy="123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Define </a:t>
            </a:r>
            <a:r>
              <a:rPr lang="en" sz="1600"/>
              <a:t>una </a:t>
            </a:r>
            <a:r>
              <a:rPr lang="en" sz="1600"/>
              <a:t>interfaz para crear un objeto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El objeto a instanciar se define en runtime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Permite postergar la elección de la implementación a usar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009750" y="1096975"/>
            <a:ext cx="5188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La instanciación concreta de un objeto respeta una interfaz o contrato, pero existen múltiples implementaciones, pero los factores que rigen la necesidad de cada una, surge en tiempo de ejecución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323775" y="3619175"/>
            <a:ext cx="47802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De gran utilidad para</a:t>
            </a: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Frameworks</a:t>
            </a: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Plug-in Arqs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Factory Method</a:t>
            </a:r>
          </a:p>
        </p:txBody>
      </p:sp>
      <p:pic>
        <p:nvPicPr>
          <p:cNvPr descr="Factory Method example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398"/>
            <a:ext cx="5345773" cy="3669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4792200" y="0"/>
            <a:ext cx="4351800" cy="218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Collector {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CollectionGatewayFactory gatewayFactory;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setGatewayFactory(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CollectionGatewayFactory gatewayFactory) {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.gatewayFactory = gatewayFactory;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collect(...) {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// ...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CollectionGateway gateway = this.gatewayFactory.create();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gateway.collect();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//...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701000" y="3266850"/>
            <a:ext cx="31314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¿Dudas?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