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Varela Round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VarelaRou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OBJETOS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Patrones de diseño</a:t>
            </a:r>
          </a:p>
        </p:txBody>
      </p:sp>
      <p:pic>
        <p:nvPicPr>
          <p:cNvPr descr="File:Celtic spiral tile pattern.svg - Wikimedia Commons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3090900"/>
            <a:ext cx="1140950" cy="1612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eltic spiral tile pattern.svg - Wikimedia Commons"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302" y="238400"/>
            <a:ext cx="1140950" cy="1612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 method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2643975"/>
            <a:ext cx="8520600" cy="158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Define un algoritmo en términos abstractos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Evita la repetición de código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Suele aparecer cuando revisamos código y hacemos un refactor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Permite limitar y controlar el nivel de extensión en hooks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288500" y="1057300"/>
            <a:ext cx="65670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Define el esqueleto de un algoritmo, postergando o delegando ciertos pasos a las subclases concretas que lo implementen, admitiendo variaciones en el comportamiento general de la operatoria.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 method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938" y="1170125"/>
            <a:ext cx="6540117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 method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38" y="1146200"/>
            <a:ext cx="7445125" cy="37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Strategy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2488475"/>
            <a:ext cx="8520600" cy="1585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Encapsular algoritmos que difieren, pero pueden aplicarse al mismo contexto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Cada algoritmo será apropiado para un momento diferente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Facilita el agregado de nuevos algoritmos y la modificación de los existentes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617450" y="1096875"/>
            <a:ext cx="59091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Define una familia de algoritmos, encapsulados, intercambiables, que pueden variar independientemente del código cliente que los use.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Strategy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13" y="1493100"/>
            <a:ext cx="8770775" cy="32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Strategy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757" y="363275"/>
            <a:ext cx="7094544" cy="478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2081775"/>
            <a:ext cx="8520600" cy="2703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Lleva cuenta de su estado interno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Delega a una jerarquía de estados, bajo una interfaz, las operaciones relacionadas al estado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Cambia su comportamiento en runtime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Explicita los cambios de estado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Requiere que se defina cómo se cambiará de estado, o quién será responsable de hacerlo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Puede devenir en la creación repetida de objetos estado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009750" y="1096975"/>
            <a:ext cx="51885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Permite a un objeto modificar su comportamiento ante un cambio en su estado interno al punto que se comporta como un objeto de otra clase.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88" y="1170125"/>
            <a:ext cx="8794825" cy="37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95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417250"/>
            <a:ext cx="8520600" cy="1913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rgbClr val="000000"/>
                </a:solidFill>
              </a:rPr>
              <a:t>¿ ?</a:t>
            </a:r>
          </a:p>
        </p:txBody>
      </p:sp>
      <p:pic>
        <p:nvPicPr>
          <p:cNvPr descr="African, Patterns - Free pictures on Pixabay"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350" y="4101150"/>
            <a:ext cx="1463950" cy="7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Patrones de comportamiento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Chain of responsibility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Command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Template method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Strategy</a:t>
            </a:r>
          </a:p>
          <a:p>
            <a:pPr indent="-228600" lvl="1" marL="914400">
              <a:lnSpc>
                <a:spcPct val="200000"/>
              </a:lnSpc>
              <a:spcBef>
                <a:spcPts val="0"/>
              </a:spcBef>
            </a:pPr>
            <a:r>
              <a:rPr lang="en"/>
              <a:t>State</a:t>
            </a:r>
          </a:p>
        </p:txBody>
      </p:sp>
      <p:pic>
        <p:nvPicPr>
          <p:cNvPr descr="African, Patterns - Free pictures on Pixabay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350" y="4101150"/>
            <a:ext cx="1463950" cy="7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Bibliografía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417250"/>
            <a:ext cx="8520600" cy="19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Design Patterns CD - Gamma, Helm, Johnson, Vlissides</a:t>
            </a:r>
          </a:p>
        </p:txBody>
      </p:sp>
      <p:pic>
        <p:nvPicPr>
          <p:cNvPr descr="African, Patterns - Free pictures on Pixabay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350" y="4101150"/>
            <a:ext cx="1463950" cy="7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Chain of Responsibility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2703800"/>
            <a:ext cx="8520600" cy="1580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Organiza una respuesta a una acción según una jerarquía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Permite la ampliación mediante la implementación de nuevas respuestas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Simplifica el problema a resolver dividiéndolo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995550" y="1148325"/>
            <a:ext cx="71529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Desacopla al que emite un mensaje del que lo maneja. El mensaje se transmite a lo largo de la cadena hasta que es procesado por algún eslabón. Cada eslabón responde según un contexto, pero el mensaje es el mismo.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Chain of Responsibility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825" y="968900"/>
            <a:ext cx="6789625" cy="41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Chain of Responsibility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8520599" cy="376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Chain of Responsibility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300" y="346900"/>
            <a:ext cx="2515050" cy="44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622000" y="2308600"/>
            <a:ext cx="4234500" cy="1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000"/>
              <a:t>Contratación de un servicio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000"/>
              <a:t>Aprobación de un gasto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2370175"/>
            <a:ext cx="8520600" cy="225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Convierte comportamiento en un objeto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Requiere de una interfaz que determine un contrato a cumplir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Separa incumbencias - El que genera un mensaje del que lo resuelve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Varela Round"/>
            </a:pPr>
            <a:r>
              <a:rPr lang="en" sz="1400">
                <a:latin typeface="Varela Round"/>
                <a:ea typeface="Varela Round"/>
                <a:cs typeface="Varela Round"/>
                <a:sym typeface="Varela Round"/>
              </a:rPr>
              <a:t>Permite configurar para uso específico herramientas de propósito general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351675" y="1096975"/>
            <a:ext cx="6758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Encapsula una orden o un pedido en forma de un objeto, permitiendo enviar callbacks para hacer uso de herramientas de propósito general en problemas puntuales.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400" y="1158175"/>
            <a:ext cx="7067200" cy="33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313" y="1170125"/>
            <a:ext cx="3973375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