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7" r:id="rId2"/>
    <p:sldId id="260" r:id="rId3"/>
    <p:sldId id="258" r:id="rId4"/>
    <p:sldId id="259" r:id="rId5"/>
    <p:sldId id="261" r:id="rId6"/>
    <p:sldId id="263" r:id="rId7"/>
    <p:sldId id="262" r:id="rId8"/>
    <p:sldId id="265" r:id="rId9"/>
    <p:sldId id="266" r:id="rId10"/>
    <p:sldId id="271" r:id="rId11"/>
    <p:sldId id="27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493F5-EC4E-4D11-A7C0-58CE0DFC9B5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BC81D-2660-4625-B86D-0A2374AA2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pis/language/translate/over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fps.oreilly.com/titles/9781449383268/index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18-551  |  S’12  |  Group #1</a:t>
            </a:r>
            <a:br>
              <a:rPr lang="en-US" dirty="0" smtClean="0"/>
            </a:br>
            <a:r>
              <a:rPr lang="en-US" sz="3600" dirty="0" smtClean="0"/>
              <a:t>APPNAME GOES HERE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4953000" cy="1752600"/>
          </a:xfrm>
        </p:spPr>
        <p:txBody>
          <a:bodyPr/>
          <a:lstStyle/>
          <a:p>
            <a:pPr algn="ctr"/>
            <a:r>
              <a:rPr lang="en-US" sz="2000" dirty="0" smtClean="0"/>
              <a:t>Alex Baran</a:t>
            </a:r>
          </a:p>
          <a:p>
            <a:pPr algn="ctr"/>
            <a:r>
              <a:rPr lang="en-US" sz="2000" dirty="0" smtClean="0"/>
              <a:t>James Chun</a:t>
            </a:r>
          </a:p>
          <a:p>
            <a:pPr algn="ctr"/>
            <a:r>
              <a:rPr lang="en-US" sz="2000" dirty="0" smtClean="0"/>
              <a:t>Tom </a:t>
            </a:r>
            <a:r>
              <a:rPr lang="en-US" sz="2000" dirty="0" err="1" smtClean="0"/>
              <a:t>Keagle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system demo</a:t>
            </a:r>
          </a:p>
          <a:p>
            <a:endParaRPr lang="en-US" dirty="0" smtClean="0"/>
          </a:p>
          <a:p>
            <a:r>
              <a:rPr lang="en-US" dirty="0" smtClean="0"/>
              <a:t>Several example sentences</a:t>
            </a:r>
          </a:p>
          <a:p>
            <a:endParaRPr lang="en-US" dirty="0" smtClean="0"/>
          </a:p>
          <a:p>
            <a:r>
              <a:rPr lang="en-US" dirty="0" smtClean="0"/>
              <a:t>3-5 different languages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Demo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18925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OCR in 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Segmentation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OCR in C and MATLAB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OCR in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OCR in C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GUI</a:t>
                      </a:r>
                      <a:endParaRPr lang="en-US" dirty="0"/>
                    </a:p>
                  </a:txBody>
                  <a:tcPr/>
                </a:tc>
              </a:tr>
              <a:tr h="627521">
                <a:tc>
                  <a:txBody>
                    <a:bodyPr/>
                    <a:lstStyle/>
                    <a:p>
                      <a:r>
                        <a:rPr lang="en-US" dirty="0" smtClean="0"/>
                        <a:t>4/22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Segmentation</a:t>
            </a:r>
          </a:p>
          <a:p>
            <a:pPr lvl="1"/>
            <a:r>
              <a:rPr lang="en-US" dirty="0" smtClean="0"/>
              <a:t>[]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OCR</a:t>
            </a:r>
          </a:p>
          <a:p>
            <a:pPr lvl="1"/>
            <a:r>
              <a:rPr lang="en-US" dirty="0" smtClean="0"/>
              <a:t>[]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Google Translate API - &lt;</a:t>
            </a:r>
            <a:r>
              <a:rPr lang="en-US" dirty="0" smtClean="0">
                <a:hlinkClick r:id="rId3"/>
              </a:rPr>
              <a:t>http://code.google.com/apis/language/translate/overview.html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Jonathan Stark’s “Building Android Apps with HTML, CSS, and JavaScript” from O’Reilly - &lt;</a:t>
            </a:r>
            <a:r>
              <a:rPr lang="en-US" dirty="0" smtClean="0">
                <a:hlinkClick r:id="rId4"/>
              </a:rPr>
              <a:t>http://ofps.oreilly.com/titles/9781449383268/index.html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Tourism</a:t>
            </a:r>
          </a:p>
          <a:p>
            <a:endParaRPr lang="en-US" dirty="0" smtClean="0"/>
          </a:p>
          <a:p>
            <a:r>
              <a:rPr lang="en-US" dirty="0" smtClean="0"/>
              <a:t>Language barriers</a:t>
            </a:r>
          </a:p>
          <a:p>
            <a:endParaRPr lang="en-US" dirty="0" smtClean="0"/>
          </a:p>
          <a:p>
            <a:r>
              <a:rPr lang="en-US" dirty="0" smtClean="0"/>
              <a:t>Limited translations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to translate the world</a:t>
            </a:r>
          </a:p>
          <a:p>
            <a:endParaRPr lang="en-US" dirty="0" smtClean="0"/>
          </a:p>
          <a:p>
            <a:r>
              <a:rPr lang="en-US" dirty="0" smtClean="0"/>
              <a:t>Capture image input</a:t>
            </a:r>
          </a:p>
          <a:p>
            <a:endParaRPr lang="en-US" dirty="0" smtClean="0"/>
          </a:p>
          <a:p>
            <a:r>
              <a:rPr lang="en-US" dirty="0" smtClean="0"/>
              <a:t>Get translated text output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Capture image of foreign text</a:t>
            </a:r>
          </a:p>
          <a:p>
            <a:endParaRPr lang="en-US" dirty="0" smtClean="0"/>
          </a:p>
          <a:p>
            <a:r>
              <a:rPr lang="en-US" dirty="0" smtClean="0"/>
              <a:t>*Segment characters</a:t>
            </a:r>
          </a:p>
          <a:p>
            <a:endParaRPr lang="en-US" dirty="0" smtClean="0"/>
          </a:p>
          <a:p>
            <a:r>
              <a:rPr lang="en-US" dirty="0" smtClean="0"/>
              <a:t>*Use OCR to convert to ASCII</a:t>
            </a:r>
          </a:p>
          <a:p>
            <a:endParaRPr lang="en-US" dirty="0" smtClean="0"/>
          </a:p>
          <a:p>
            <a:r>
              <a:rPr lang="en-US" dirty="0" smtClean="0"/>
              <a:t>Recombine words</a:t>
            </a:r>
          </a:p>
          <a:p>
            <a:endParaRPr lang="en-US" dirty="0" smtClean="0"/>
          </a:p>
          <a:p>
            <a:r>
              <a:rPr lang="en-US" dirty="0" smtClean="0"/>
              <a:t>*Translate to another language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(*) – Major tasks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Album Digitization</a:t>
            </a:r>
          </a:p>
          <a:p>
            <a:pPr lvl="1"/>
            <a:r>
              <a:rPr lang="en-US" dirty="0" smtClean="0"/>
              <a:t>Minimum Average Correlation Energy (MACE) filters</a:t>
            </a:r>
          </a:p>
          <a:p>
            <a:endParaRPr lang="en-US" dirty="0" smtClean="0"/>
          </a:p>
          <a:p>
            <a:r>
              <a:rPr lang="en-US" dirty="0" smtClean="0"/>
              <a:t>Handwriting Recognition</a:t>
            </a:r>
          </a:p>
          <a:p>
            <a:pPr lvl="1"/>
            <a:r>
              <a:rPr lang="en-US" dirty="0" err="1" smtClean="0"/>
              <a:t>Thresholding</a:t>
            </a:r>
            <a:endParaRPr lang="en-US" dirty="0" smtClean="0"/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Support Vector Machine (SVM)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License Plate Recognition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 err="1" smtClean="0"/>
              <a:t>Binarization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Previously, in 18-551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Segmentation</a:t>
            </a:r>
          </a:p>
          <a:p>
            <a:pPr lvl="1"/>
            <a:r>
              <a:rPr lang="en-US" dirty="0" smtClean="0"/>
              <a:t>Image preprocessing</a:t>
            </a:r>
          </a:p>
          <a:p>
            <a:pPr lvl="1"/>
            <a:r>
              <a:rPr lang="en-US" dirty="0" smtClean="0"/>
              <a:t>Character -&gt; word recombination</a:t>
            </a:r>
          </a:p>
          <a:p>
            <a:endParaRPr lang="en-US" dirty="0" smtClean="0"/>
          </a:p>
          <a:p>
            <a:r>
              <a:rPr lang="en-US" dirty="0" smtClean="0"/>
              <a:t>Create OCR</a:t>
            </a:r>
          </a:p>
          <a:p>
            <a:pPr lvl="1"/>
            <a:r>
              <a:rPr lang="en-US" dirty="0" smtClean="0"/>
              <a:t>MACE filters</a:t>
            </a:r>
          </a:p>
          <a:p>
            <a:pPr lvl="1"/>
            <a:r>
              <a:rPr lang="en-US" dirty="0" smtClean="0"/>
              <a:t>SVM &amp; PCA</a:t>
            </a:r>
          </a:p>
          <a:p>
            <a:endParaRPr lang="en-US" dirty="0" smtClean="0"/>
          </a:p>
          <a:p>
            <a:r>
              <a:rPr lang="en-US" dirty="0" smtClean="0"/>
              <a:t>Translate in JavaScript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MACE filters</a:t>
            </a:r>
          </a:p>
          <a:p>
            <a:pPr lvl="1"/>
            <a:r>
              <a:rPr lang="en-US" dirty="0" smtClean="0"/>
              <a:t>One for each character</a:t>
            </a:r>
          </a:p>
          <a:p>
            <a:pPr lvl="1"/>
            <a:r>
              <a:rPr lang="en-US" dirty="0" smtClean="0"/>
              <a:t>[] (correlation details)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PCA -&gt; SVM</a:t>
            </a:r>
          </a:p>
          <a:p>
            <a:pPr lvl="1"/>
            <a:r>
              <a:rPr lang="en-US" dirty="0" smtClean="0"/>
              <a:t>[]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 SVM</a:t>
            </a:r>
          </a:p>
          <a:p>
            <a:pPr lvl="1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API v2</a:t>
            </a:r>
          </a:p>
          <a:p>
            <a:pPr lvl="1"/>
            <a:r>
              <a:rPr lang="en-US" dirty="0" smtClean="0"/>
              <a:t>Cheap</a:t>
            </a:r>
          </a:p>
          <a:p>
            <a:endParaRPr lang="en-US" dirty="0" smtClean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Eclipse</a:t>
            </a:r>
          </a:p>
          <a:p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Representational State Transfer (REST)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260</Words>
  <Application>Microsoft Office PowerPoint</Application>
  <PresentationFormat>On-screen Show (4:3)</PresentationFormat>
  <Paragraphs>123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18-551  |  S’12  |  Group #1 APPNAME GOES HERE</vt:lpstr>
      <vt:lpstr>The Problem</vt:lpstr>
      <vt:lpstr>The Solution</vt:lpstr>
      <vt:lpstr>More Specifically</vt:lpstr>
      <vt:lpstr>Previously, in 18-551</vt:lpstr>
      <vt:lpstr>Current Plan</vt:lpstr>
      <vt:lpstr>Character Segmentation</vt:lpstr>
      <vt:lpstr>Optical Character Recognition</vt:lpstr>
      <vt:lpstr>Translation</vt:lpstr>
      <vt:lpstr>Final Demo</vt:lpstr>
      <vt:lpstr>Revised Schedule</vt:lpstr>
      <vt:lpstr>References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18-551  |  S’12  |  Group #1 APPNAME GOES HERE</dc:title>
  <dc:creator>Alex Baran</dc:creator>
  <cp:lastModifiedBy>Alex Baran</cp:lastModifiedBy>
  <cp:revision>23</cp:revision>
  <dcterms:created xsi:type="dcterms:W3CDTF">2012-04-03T20:44:34Z</dcterms:created>
  <dcterms:modified xsi:type="dcterms:W3CDTF">2012-04-04T15:37:27Z</dcterms:modified>
</cp:coreProperties>
</file>