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9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7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0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8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4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1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17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0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77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04A9E-42DE-4EA6-A5BC-29AE5EC2257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0732-BE57-4073-9662-2167ECF4D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7637" y="277091"/>
            <a:ext cx="2390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Asyncronus</a:t>
            </a:r>
            <a:endParaRPr lang="en-IN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48146" y="1191491"/>
            <a:ext cx="10652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S</a:t>
            </a:r>
            <a:r>
              <a:rPr lang="hi-IN" sz="2800" dirty="0" smtClean="0"/>
              <a:t>ynchronus का मतलब की पहले जो operation चल रहा है, वो execute होगा </a:t>
            </a:r>
          </a:p>
          <a:p>
            <a:pPr algn="ctr"/>
            <a:r>
              <a:rPr lang="hi-IN" sz="2800" dirty="0" smtClean="0"/>
              <a:t>फिर उसके बाद next operation </a:t>
            </a:r>
            <a:r>
              <a:rPr lang="en-IN" sz="2800" dirty="0" smtClean="0"/>
              <a:t>E</a:t>
            </a:r>
            <a:r>
              <a:rPr lang="hi-IN" sz="2800" dirty="0" smtClean="0"/>
              <a:t>xecute होता है|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987637" y="2313709"/>
            <a:ext cx="192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Promises</a:t>
            </a:r>
            <a:endParaRPr lang="en-IN" sz="36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347251" y="3128151"/>
            <a:ext cx="96713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800" dirty="0" smtClean="0"/>
              <a:t>Promises एक built-in object है, जिस से हम asynchronus operation</a:t>
            </a:r>
          </a:p>
          <a:p>
            <a:pPr algn="ctr"/>
            <a:r>
              <a:rPr lang="hi-IN" sz="2800" dirty="0" smtClean="0"/>
              <a:t>को wrap कर सकते है|</a:t>
            </a:r>
          </a:p>
          <a:p>
            <a:pPr algn="ctr"/>
            <a:r>
              <a:rPr lang="hi-IN" sz="2800" smtClean="0"/>
              <a:t>Promise objects में built-in then() method रहता है|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8577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97" y="1530906"/>
            <a:ext cx="7128837" cy="6165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97" y="684907"/>
            <a:ext cx="5416194" cy="603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685" y="2560470"/>
            <a:ext cx="6909349" cy="529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685" y="3472249"/>
            <a:ext cx="2078116" cy="5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6909" y="401782"/>
            <a:ext cx="193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Question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2327" y="1496291"/>
            <a:ext cx="6785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hi-IN" sz="3200" dirty="0" smtClean="0"/>
              <a:t>Asynchronus operation किसे कहते है?</a:t>
            </a:r>
            <a:endParaRPr lang="hi-IN" dirty="0" smtClean="0"/>
          </a:p>
          <a:p>
            <a:pPr marL="342900" indent="-342900">
              <a:buAutoNum type="arabicPeriod"/>
            </a:pPr>
            <a:r>
              <a:rPr lang="hi-IN" sz="3200" dirty="0" smtClean="0"/>
              <a:t>Promises क्या होता है?</a:t>
            </a:r>
          </a:p>
        </p:txBody>
      </p:sp>
    </p:spTree>
    <p:extLst>
      <p:ext uri="{BB962C8B-B14F-4D97-AF65-F5344CB8AC3E}">
        <p14:creationId xmlns:p14="http://schemas.microsoft.com/office/powerpoint/2010/main" val="213218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11</cp:revision>
  <dcterms:created xsi:type="dcterms:W3CDTF">2023-03-20T09:04:57Z</dcterms:created>
  <dcterms:modified xsi:type="dcterms:W3CDTF">2023-03-21T06:29:22Z</dcterms:modified>
</cp:coreProperties>
</file>