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2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2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4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6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7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2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4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3B7-4BB0-46E3-AE12-67B76C4CF7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4A3E-87DD-4195-A8F8-9BB9591D2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2216282"/>
            <a:ext cx="11637818" cy="781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57" y="3339386"/>
            <a:ext cx="4756237" cy="3344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395" y="4187672"/>
            <a:ext cx="3096398" cy="1113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5573" y="334557"/>
            <a:ext cx="4427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NPM</a:t>
            </a:r>
            <a:r>
              <a:rPr lang="en-US" sz="4000" b="1" dirty="0" smtClean="0"/>
              <a:t> </a:t>
            </a:r>
            <a:r>
              <a:rPr lang="en-US" sz="2400" b="1" dirty="0" smtClean="0"/>
              <a:t>(Node Pakage Manager)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7827" y="1176495"/>
            <a:ext cx="11907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NodeJS से हम server बना और request and response भी handle कर लेते है, लेकिन बार बार </a:t>
            </a:r>
          </a:p>
          <a:p>
            <a:pPr algn="ctr"/>
            <a:r>
              <a:rPr lang="hi-IN" sz="2400" dirty="0" smtClean="0"/>
              <a:t>यही करना थोदा मुस्किल हो जाता है इसलिए हम एक pakage install करेंगे ExpressJS, by using NPM.</a:t>
            </a:r>
          </a:p>
        </p:txBody>
      </p:sp>
    </p:spTree>
    <p:extLst>
      <p:ext uri="{BB962C8B-B14F-4D97-AF65-F5344CB8AC3E}">
        <p14:creationId xmlns:p14="http://schemas.microsoft.com/office/powerpoint/2010/main" val="37968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82" y="2520406"/>
            <a:ext cx="8985921" cy="4200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45661" y="409714"/>
            <a:ext cx="4499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 smtClean="0"/>
              <a:t>JSON(</a:t>
            </a:r>
            <a:r>
              <a:rPr lang="en-IN" sz="2000" b="1" dirty="0"/>
              <a:t>JavaScript Object Notation</a:t>
            </a:r>
            <a:r>
              <a:rPr lang="en-IN" sz="3600" b="1" u="sng" dirty="0" smtClean="0"/>
              <a:t>)</a:t>
            </a:r>
            <a:r>
              <a:rPr lang="en-IN" sz="3200" b="1" u="sng" dirty="0" smtClean="0"/>
              <a:t> </a:t>
            </a:r>
            <a:endParaRPr lang="en-IN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6213" y="1117600"/>
            <a:ext cx="12000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JSON </a:t>
            </a:r>
            <a:r>
              <a:rPr lang="hi-IN" sz="2800" dirty="0" smtClean="0"/>
              <a:t>file से browser से server और vice-versa, के बिच में data transfer किया जाता है|</a:t>
            </a:r>
            <a:endParaRPr lang="en-US" sz="2800" dirty="0" smtClean="0"/>
          </a:p>
          <a:p>
            <a:r>
              <a:rPr lang="hi-IN" sz="2800" dirty="0" smtClean="0"/>
              <a:t>ये एक standard तरीका है जिससे machine और human आसानी से पढ़ और </a:t>
            </a:r>
            <a:r>
              <a:rPr lang="hi-IN" sz="2800" dirty="0" smtClean="0"/>
              <a:t>समझ </a:t>
            </a:r>
            <a:endParaRPr lang="hi-IN" sz="2800" dirty="0" smtClean="0"/>
          </a:p>
          <a:p>
            <a:r>
              <a:rPr lang="hi-IN" sz="2800" dirty="0" smtClean="0"/>
              <a:t>सकते है|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6036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0" y="1487008"/>
            <a:ext cx="11528187" cy="443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8399" y="522514"/>
            <a:ext cx="2203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ExpressJS</a:t>
            </a:r>
            <a:endParaRPr lang="en-IN" sz="4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69" y="2187008"/>
            <a:ext cx="3052061" cy="2254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6243" y="2483192"/>
            <a:ext cx="7657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जब हम ExpressJS install करेंगे, तो उसके साथ और भी pakages</a:t>
            </a:r>
          </a:p>
          <a:p>
            <a:r>
              <a:rPr lang="en-IN" sz="2400" dirty="0" smtClean="0"/>
              <a:t>I</a:t>
            </a:r>
            <a:r>
              <a:rPr lang="hi-IN" sz="2400" dirty="0" smtClean="0"/>
              <a:t>nstall होता है| ExpressJS इन सब पे भी dependencies रखता है|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853" y="3490691"/>
            <a:ext cx="348663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7" y="1074057"/>
            <a:ext cx="9811658" cy="4905829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6200000">
            <a:off x="5036456" y="-188687"/>
            <a:ext cx="537031" cy="4397828"/>
          </a:xfrm>
          <a:prstGeom prst="rightBrace">
            <a:avLst>
              <a:gd name="adj1" fmla="val 10134"/>
              <a:gd name="adj2" fmla="val 99175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503886" y="1074057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इन्हें </a:t>
            </a:r>
            <a:r>
              <a:rPr lang="hi-IN" sz="2800" dirty="0"/>
              <a:t>हम</a:t>
            </a:r>
            <a:r>
              <a:rPr lang="hi-IN" sz="2800" dirty="0" smtClean="0"/>
              <a:t> </a:t>
            </a:r>
            <a:r>
              <a:rPr lang="hi-IN" sz="2800" dirty="0" smtClean="0"/>
              <a:t>route कहते है|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72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9" y="2230582"/>
            <a:ext cx="8690088" cy="46274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178" y="814651"/>
            <a:ext cx="11627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हमने एक form बनाया है, जब भी कोई homepage पे होगा उसको server से form post होगा|</a:t>
            </a:r>
          </a:p>
          <a:p>
            <a:pPr algn="ctr"/>
            <a:r>
              <a:rPr lang="hi-IN" sz="2400" dirty="0" smtClean="0"/>
              <a:t>लेकिन हम जैसे ही button को submit करेंगे उसमे error आ जायेगा क्यंकि user जो data </a:t>
            </a:r>
          </a:p>
          <a:p>
            <a:pPr algn="ctr"/>
            <a:r>
              <a:rPr lang="en-IN" sz="2400" dirty="0" smtClean="0"/>
              <a:t>E</a:t>
            </a:r>
            <a:r>
              <a:rPr lang="hi-IN" sz="2400" dirty="0" smtClean="0"/>
              <a:t>nter कर रहा है वो parsed नहीं है| उसके लिए हम middleware function use() का इस्तेमाल करंगे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012" y="3926465"/>
            <a:ext cx="8384606" cy="955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8940" y="2219501"/>
            <a:ext cx="3879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/>
              <a:t>M</a:t>
            </a:r>
            <a:r>
              <a:rPr lang="hi-IN" sz="2400" dirty="0" smtClean="0"/>
              <a:t>iddleware function express </a:t>
            </a:r>
          </a:p>
          <a:p>
            <a:pPr algn="ctr"/>
            <a:r>
              <a:rPr lang="hi-IN" sz="2400" dirty="0" smtClean="0"/>
              <a:t>के request और user के input </a:t>
            </a:r>
          </a:p>
          <a:p>
            <a:pPr algn="ctr"/>
            <a:r>
              <a:rPr lang="hi-IN" sz="2400" dirty="0" smtClean="0"/>
              <a:t>data के बिच में आता है|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0456" y="4919273"/>
            <a:ext cx="2876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/>
              <a:t>U</a:t>
            </a:r>
            <a:r>
              <a:rPr lang="hi-IN" sz="2400" dirty="0" smtClean="0"/>
              <a:t>rlencoded user data</a:t>
            </a:r>
          </a:p>
          <a:p>
            <a:pPr algn="ctr"/>
            <a:r>
              <a:rPr lang="hi-IN" sz="2400" dirty="0" smtClean="0"/>
              <a:t>को parsed करता है|</a:t>
            </a:r>
          </a:p>
        </p:txBody>
      </p:sp>
    </p:spTree>
    <p:extLst>
      <p:ext uri="{BB962C8B-B14F-4D97-AF65-F5344CB8AC3E}">
        <p14:creationId xmlns:p14="http://schemas.microsoft.com/office/powerpoint/2010/main" val="38339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21" y="927707"/>
            <a:ext cx="3688059" cy="1956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96" y="1202032"/>
            <a:ext cx="4058330" cy="1407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5542" y="140204"/>
            <a:ext cx="6163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Storing Form data into JSON</a:t>
            </a:r>
            <a:endParaRPr lang="en-IN" sz="4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02374" y="2963966"/>
            <a:ext cx="122098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अब हम form से आने वाला data store कराएँगे, उसके लिए हमें fs pakage को use करना</a:t>
            </a:r>
          </a:p>
          <a:p>
            <a:r>
              <a:rPr lang="hi-IN" sz="2800" dirty="0" smtClean="0"/>
              <a:t>पड़ेगा| fs pakage JSON file को read या write कर सकता है| </a:t>
            </a:r>
          </a:p>
          <a:p>
            <a:r>
              <a:rPr lang="hi-IN" sz="2800" dirty="0" smtClean="0"/>
              <a:t>लेकिन ये कौन और कहाँ के JSON file </a:t>
            </a:r>
            <a:r>
              <a:rPr lang="hi-IN" sz="2800" dirty="0"/>
              <a:t>read या write </a:t>
            </a:r>
            <a:r>
              <a:rPr lang="hi-IN" sz="2800" dirty="0" smtClean="0"/>
              <a:t>करेगा, ये बताने के लिए हमने </a:t>
            </a:r>
          </a:p>
          <a:p>
            <a:r>
              <a:rPr lang="en-IN" sz="2800" dirty="0" smtClean="0"/>
              <a:t>P</a:t>
            </a:r>
            <a:r>
              <a:rPr lang="hi-IN" sz="2800" dirty="0" smtClean="0"/>
              <a:t>ath pakage का use करना पड़ेगा, जिससे हम JSON का absolute path set कर सकते है|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374" y="5022872"/>
            <a:ext cx="12245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सबसे पहले हमको filePath बनाना होगा, फिर उस JSON file में जाके देखना होगा की क्या </a:t>
            </a:r>
          </a:p>
          <a:p>
            <a:r>
              <a:rPr lang="en-IN" sz="2800" dirty="0" smtClean="0"/>
              <a:t>D</a:t>
            </a:r>
            <a:r>
              <a:rPr lang="hi-IN" sz="2800" dirty="0" smtClean="0"/>
              <a:t>ata stored है, उसके बाद उसमे user का data push किया जायेगा|</a:t>
            </a:r>
          </a:p>
        </p:txBody>
      </p:sp>
    </p:spTree>
    <p:extLst>
      <p:ext uri="{BB962C8B-B14F-4D97-AF65-F5344CB8AC3E}">
        <p14:creationId xmlns:p14="http://schemas.microsoft.com/office/powerpoint/2010/main" val="17112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9966482" cy="4892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0" y="99686"/>
            <a:ext cx="6096151" cy="1216496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5400000">
            <a:off x="6052151" y="4324714"/>
            <a:ext cx="335280" cy="182880"/>
          </a:xfrm>
          <a:prstGeom prst="bentConnector3">
            <a:avLst>
              <a:gd name="adj1" fmla="val -378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1731818" y="221673"/>
            <a:ext cx="4269282" cy="6927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50811" y="3492824"/>
            <a:ext cx="380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जब data JSON format में हो उसको raw</a:t>
            </a:r>
          </a:p>
          <a:p>
            <a:r>
              <a:rPr lang="en-IN" dirty="0" smtClean="0"/>
              <a:t>J</a:t>
            </a:r>
            <a:r>
              <a:rPr lang="hi-IN" dirty="0" smtClean="0"/>
              <a:t>avascript format में convert करना और </a:t>
            </a:r>
          </a:p>
          <a:p>
            <a:r>
              <a:rPr lang="en-IN" dirty="0" smtClean="0"/>
              <a:t>S</a:t>
            </a:r>
            <a:r>
              <a:rPr lang="hi-IN" dirty="0" smtClean="0"/>
              <a:t>trinigify उसका उल्टा| </a:t>
            </a:r>
            <a:endParaRPr lang="en-IN" dirty="0"/>
          </a:p>
        </p:txBody>
      </p:sp>
      <p:sp>
        <p:nvSpPr>
          <p:cNvPr id="22" name="Freeform 21"/>
          <p:cNvSpPr/>
          <p:nvPr/>
        </p:nvSpPr>
        <p:spPr>
          <a:xfrm>
            <a:off x="5242560" y="3965540"/>
            <a:ext cx="2668838" cy="282974"/>
          </a:xfrm>
          <a:custGeom>
            <a:avLst/>
            <a:gdLst>
              <a:gd name="connsiteX0" fmla="*/ 0 w 2668838"/>
              <a:gd name="connsiteY0" fmla="*/ 108620 h 282974"/>
              <a:gd name="connsiteX1" fmla="*/ 1432560 w 2668838"/>
              <a:gd name="connsiteY1" fmla="*/ 281340 h 282974"/>
              <a:gd name="connsiteX2" fmla="*/ 2560320 w 2668838"/>
              <a:gd name="connsiteY2" fmla="*/ 17180 h 282974"/>
              <a:gd name="connsiteX3" fmla="*/ 2560320 w 2668838"/>
              <a:gd name="connsiteY3" fmla="*/ 47660 h 28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838" h="282974">
                <a:moveTo>
                  <a:pt x="0" y="108620"/>
                </a:moveTo>
                <a:cubicBezTo>
                  <a:pt x="502920" y="202600"/>
                  <a:pt x="1005840" y="296580"/>
                  <a:pt x="1432560" y="281340"/>
                </a:cubicBezTo>
                <a:cubicBezTo>
                  <a:pt x="1859280" y="266100"/>
                  <a:pt x="2372360" y="56127"/>
                  <a:pt x="2560320" y="17180"/>
                </a:cubicBezTo>
                <a:cubicBezTo>
                  <a:pt x="2748280" y="-21767"/>
                  <a:pt x="2654300" y="12946"/>
                  <a:pt x="2560320" y="4766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5648446" y="2702503"/>
            <a:ext cx="1932972" cy="341639"/>
          </a:xfrm>
          <a:custGeom>
            <a:avLst/>
            <a:gdLst>
              <a:gd name="connsiteX0" fmla="*/ 0 w 1932972"/>
              <a:gd name="connsiteY0" fmla="*/ 341639 h 341639"/>
              <a:gd name="connsiteX1" fmla="*/ 1585731 w 1932972"/>
              <a:gd name="connsiteY1" fmla="*/ 17548 h 341639"/>
              <a:gd name="connsiteX2" fmla="*/ 1932972 w 1932972"/>
              <a:gd name="connsiteY2" fmla="*/ 40697 h 341639"/>
              <a:gd name="connsiteX3" fmla="*/ 1932972 w 1932972"/>
              <a:gd name="connsiteY3" fmla="*/ 40697 h 34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972" h="341639">
                <a:moveTo>
                  <a:pt x="0" y="341639"/>
                </a:moveTo>
                <a:cubicBezTo>
                  <a:pt x="631784" y="204672"/>
                  <a:pt x="1263569" y="67705"/>
                  <a:pt x="1585731" y="17548"/>
                </a:cubicBezTo>
                <a:cubicBezTo>
                  <a:pt x="1907893" y="-32609"/>
                  <a:pt x="1932972" y="40697"/>
                  <a:pt x="1932972" y="40697"/>
                </a:cubicBezTo>
                <a:lnTo>
                  <a:pt x="1932972" y="40697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581418" y="2429382"/>
            <a:ext cx="380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__dirname, हम जिस folder में है उसका </a:t>
            </a:r>
          </a:p>
          <a:p>
            <a:r>
              <a:rPr lang="hi-IN" dirty="0" smtClean="0"/>
              <a:t>starting point बताता है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219791" y="221673"/>
            <a:ext cx="516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</a:t>
            </a:r>
            <a:r>
              <a:rPr lang="hi-IN" dirty="0" smtClean="0"/>
              <a:t>s मतलब file system, ये भी एक pakage है, जिससे JSON</a:t>
            </a:r>
          </a:p>
          <a:p>
            <a:r>
              <a:rPr lang="en-IN" dirty="0" smtClean="0"/>
              <a:t>F</a:t>
            </a:r>
            <a:r>
              <a:rPr lang="hi-IN" dirty="0" smtClean="0"/>
              <a:t>ile को read या write किया जाता है|</a:t>
            </a:r>
            <a:endParaRPr lang="en-IN" dirty="0"/>
          </a:p>
        </p:txBody>
      </p:sp>
      <p:cxnSp>
        <p:nvCxnSpPr>
          <p:cNvPr id="27" name="Curved Connector 26"/>
          <p:cNvCxnSpPr/>
          <p:nvPr/>
        </p:nvCxnSpPr>
        <p:spPr>
          <a:xfrm>
            <a:off x="1950509" y="1098358"/>
            <a:ext cx="3813683" cy="267007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9791" y="884105"/>
            <a:ext cx="557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इस pakage से हम path define करते है, जो की हर operating</a:t>
            </a:r>
          </a:p>
          <a:p>
            <a:r>
              <a:rPr lang="en-IN" dirty="0" smtClean="0"/>
              <a:t>S</a:t>
            </a:r>
            <a:r>
              <a:rPr lang="hi-IN" dirty="0" smtClean="0"/>
              <a:t>ystem में काम करेगा|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1702" y="155444"/>
            <a:ext cx="704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Displaying Form data in browser</a:t>
            </a:r>
            <a:endParaRPr lang="en-IN" sz="40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15" y="1382883"/>
            <a:ext cx="9322422" cy="48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1451" y="483326"/>
            <a:ext cx="2278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Nodeman</a:t>
            </a:r>
            <a:endParaRPr lang="en-IN" sz="4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11" y="2173466"/>
            <a:ext cx="6965255" cy="1658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592" y="3831861"/>
            <a:ext cx="2499178" cy="1249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592" y="4979019"/>
            <a:ext cx="5639587" cy="15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63" y="1348917"/>
            <a:ext cx="895475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384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34</cp:revision>
  <dcterms:created xsi:type="dcterms:W3CDTF">2023-01-06T10:09:45Z</dcterms:created>
  <dcterms:modified xsi:type="dcterms:W3CDTF">2023-01-11T09:00:11Z</dcterms:modified>
</cp:coreProperties>
</file>