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4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1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2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4C6-21E6-41AD-9C92-54E32D7CB6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1001-A425-4380-AC95-4EB39310D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2727" y="471055"/>
            <a:ext cx="316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Todays’s Topic</a:t>
            </a:r>
            <a:endParaRPr lang="en-IN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35119" y="1399309"/>
            <a:ext cx="9096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hi-IN" sz="3200" dirty="0" smtClean="0"/>
              <a:t>एक pre-written HTML Static page को हम server से </a:t>
            </a:r>
          </a:p>
          <a:p>
            <a:pPr algn="ctr"/>
            <a:r>
              <a:rPr lang="hi-IN" sz="3200" dirty="0" smtClean="0"/>
              <a:t>कैसे चला सकते है</a:t>
            </a:r>
            <a:r>
              <a:rPr lang="hi-IN" sz="3200" dirty="0"/>
              <a:t>|</a:t>
            </a:r>
            <a:endParaRPr lang="hi-IN" sz="3200" dirty="0" smtClean="0"/>
          </a:p>
          <a:p>
            <a:r>
              <a:rPr lang="hi-IN" sz="3200" dirty="0" smtClean="0"/>
              <a:t>2. उस pre-written HTML page को dynamic बनाना है| </a:t>
            </a:r>
          </a:p>
        </p:txBody>
      </p:sp>
    </p:spTree>
    <p:extLst>
      <p:ext uri="{BB962C8B-B14F-4D97-AF65-F5344CB8AC3E}">
        <p14:creationId xmlns:p14="http://schemas.microsoft.com/office/powerpoint/2010/main" val="3282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925" y="133634"/>
            <a:ext cx="5742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Writing JS logic in HTML with EJS</a:t>
            </a:r>
            <a:endParaRPr lang="en-IN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778"/>
            <a:ext cx="6234545" cy="462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03" y="5877750"/>
            <a:ext cx="1659546" cy="98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0" y="1230248"/>
            <a:ext cx="6202506" cy="140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2194" y="623004"/>
            <a:ext cx="2696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r</a:t>
            </a:r>
            <a:r>
              <a:rPr lang="en-US" sz="3200" u="sng" dirty="0" smtClean="0"/>
              <a:t>estaurants.ejs</a:t>
            </a:r>
            <a:endParaRPr lang="en-IN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487918" y="623003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a</a:t>
            </a:r>
            <a:r>
              <a:rPr lang="en-US" sz="3200" u="sng" dirty="0" smtClean="0"/>
              <a:t>pp.js</a:t>
            </a:r>
            <a:endParaRPr lang="en-IN" sz="3200" u="sng" dirty="0"/>
          </a:p>
        </p:txBody>
      </p:sp>
      <p:sp>
        <p:nvSpPr>
          <p:cNvPr id="9" name="Freeform 8"/>
          <p:cNvSpPr/>
          <p:nvPr/>
        </p:nvSpPr>
        <p:spPr>
          <a:xfrm>
            <a:off x="3782290" y="3297382"/>
            <a:ext cx="221673" cy="332509"/>
          </a:xfrm>
          <a:custGeom>
            <a:avLst/>
            <a:gdLst>
              <a:gd name="connsiteX0" fmla="*/ 0 w 166254"/>
              <a:gd name="connsiteY0" fmla="*/ 0 h 277091"/>
              <a:gd name="connsiteX1" fmla="*/ 166254 w 166254"/>
              <a:gd name="connsiteY1" fmla="*/ 277091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4" h="277091">
                <a:moveTo>
                  <a:pt x="0" y="0"/>
                </a:moveTo>
                <a:lnTo>
                  <a:pt x="166254" y="277091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475474" y="3539119"/>
            <a:ext cx="365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</a:t>
            </a:r>
            <a:r>
              <a:rPr lang="en-US" sz="2400" dirty="0" smtClean="0"/>
              <a:t>Keys</a:t>
            </a:r>
            <a:r>
              <a:rPr lang="hi-IN" sz="2400" dirty="0" smtClean="0"/>
              <a:t> है जो JSON से आयेगा|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0255" y="2798894"/>
            <a:ext cx="5513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</a:t>
            </a:r>
            <a:r>
              <a:rPr lang="hi-IN" sz="2400" dirty="0" smtClean="0"/>
              <a:t>js की वजह से हम HTML में directly JS लिख </a:t>
            </a:r>
          </a:p>
          <a:p>
            <a:r>
              <a:rPr lang="hi-IN" sz="2400" dirty="0" smtClean="0"/>
              <a:t>सकते है| यहाँ हमने for of loop किया है|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960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22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10" y="2027173"/>
            <a:ext cx="8452738" cy="44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5346" y="748146"/>
            <a:ext cx="10587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3200" dirty="0" smtClean="0"/>
              <a:t>सबसे पहले हम basic server run करेंगे, express and nodemon से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05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1" y="2573783"/>
            <a:ext cx="2524477" cy="357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69" y="2362803"/>
            <a:ext cx="7259063" cy="1695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428" y="752815"/>
            <a:ext cx="38203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हमने पहले अपने pre-built</a:t>
            </a:r>
          </a:p>
          <a:p>
            <a:r>
              <a:rPr lang="hi-IN" sz="2800" dirty="0" smtClean="0"/>
              <a:t>HTML page को दुसरे, </a:t>
            </a:r>
          </a:p>
          <a:p>
            <a:r>
              <a:rPr lang="en-IN" sz="2800" dirty="0" smtClean="0"/>
              <a:t>F</a:t>
            </a:r>
            <a:r>
              <a:rPr lang="hi-IN" sz="2800" dirty="0" smtClean="0"/>
              <a:t>older में shift किया है|</a:t>
            </a:r>
            <a:endParaRPr lang="en-IN" sz="2800" dirty="0"/>
          </a:p>
        </p:txBody>
      </p:sp>
      <p:sp>
        <p:nvSpPr>
          <p:cNvPr id="5" name="Freeform 4"/>
          <p:cNvSpPr/>
          <p:nvPr/>
        </p:nvSpPr>
        <p:spPr>
          <a:xfrm>
            <a:off x="5663405" y="3768436"/>
            <a:ext cx="1250013" cy="679095"/>
          </a:xfrm>
          <a:custGeom>
            <a:avLst/>
            <a:gdLst>
              <a:gd name="connsiteX0" fmla="*/ 100086 w 1250013"/>
              <a:gd name="connsiteY0" fmla="*/ 0 h 679095"/>
              <a:gd name="connsiteX1" fmla="*/ 113940 w 1250013"/>
              <a:gd name="connsiteY1" fmla="*/ 623455 h 679095"/>
              <a:gd name="connsiteX2" fmla="*/ 1250013 w 1250013"/>
              <a:gd name="connsiteY2" fmla="*/ 609600 h 6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013" h="679095">
                <a:moveTo>
                  <a:pt x="100086" y="0"/>
                </a:moveTo>
                <a:cubicBezTo>
                  <a:pt x="11186" y="260927"/>
                  <a:pt x="-77714" y="521855"/>
                  <a:pt x="113940" y="623455"/>
                </a:cubicBezTo>
                <a:cubicBezTo>
                  <a:pt x="305594" y="725055"/>
                  <a:pt x="777803" y="667327"/>
                  <a:pt x="1250013" y="60960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33309" y="4359970"/>
            <a:ext cx="5266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जब हमे कोई file send करना होता है,</a:t>
            </a:r>
          </a:p>
          <a:p>
            <a:r>
              <a:rPr lang="hi-IN" sz="2800" dirty="0" smtClean="0"/>
              <a:t>तब हम sendfile method को </a:t>
            </a:r>
          </a:p>
          <a:p>
            <a:r>
              <a:rPr lang="en-IN" sz="2800" dirty="0" smtClean="0"/>
              <a:t>U</a:t>
            </a:r>
            <a:r>
              <a:rPr lang="hi-IN" sz="2800" dirty="0" smtClean="0"/>
              <a:t>se करते है|</a:t>
            </a:r>
            <a:endParaRPr lang="en-IN" sz="2800" dirty="0"/>
          </a:p>
        </p:txBody>
      </p:sp>
      <p:sp>
        <p:nvSpPr>
          <p:cNvPr id="11" name="Freeform 10"/>
          <p:cNvSpPr/>
          <p:nvPr/>
        </p:nvSpPr>
        <p:spPr>
          <a:xfrm>
            <a:off x="5425718" y="1842655"/>
            <a:ext cx="573300" cy="635741"/>
          </a:xfrm>
          <a:custGeom>
            <a:avLst/>
            <a:gdLst>
              <a:gd name="connsiteX0" fmla="*/ 281410 w 475374"/>
              <a:gd name="connsiteY0" fmla="*/ 609600 h 609600"/>
              <a:gd name="connsiteX1" fmla="*/ 4319 w 475374"/>
              <a:gd name="connsiteY1" fmla="*/ 221673 h 609600"/>
              <a:gd name="connsiteX2" fmla="*/ 475374 w 47537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74" h="609600">
                <a:moveTo>
                  <a:pt x="281410" y="609600"/>
                </a:moveTo>
                <a:cubicBezTo>
                  <a:pt x="126701" y="466436"/>
                  <a:pt x="-28008" y="323273"/>
                  <a:pt x="4319" y="221673"/>
                </a:cubicBezTo>
                <a:cubicBezTo>
                  <a:pt x="36646" y="120073"/>
                  <a:pt x="256010" y="60036"/>
                  <a:pt x="475374" y="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747461" y="1365601"/>
            <a:ext cx="625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</a:t>
            </a:r>
            <a:r>
              <a:rPr lang="hi-IN" sz="2800" dirty="0" smtClean="0"/>
              <a:t>pecific route</a:t>
            </a:r>
            <a:r>
              <a:rPr lang="en-US" sz="2800" dirty="0" smtClean="0"/>
              <a:t> </a:t>
            </a:r>
            <a:r>
              <a:rPr lang="hi-IN" sz="2800" dirty="0" smtClean="0"/>
              <a:t>बनाया गया है, specific HTML</a:t>
            </a:r>
          </a:p>
          <a:p>
            <a:r>
              <a:rPr lang="en-IN" sz="2800" dirty="0" smtClean="0"/>
              <a:t>F</a:t>
            </a:r>
            <a:r>
              <a:rPr lang="hi-IN" sz="2800" dirty="0" smtClean="0"/>
              <a:t>ile के लिए|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39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" y="1463861"/>
            <a:ext cx="6710852" cy="4398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403" y="483718"/>
            <a:ext cx="6548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अब हमने, different HTML page को server</a:t>
            </a:r>
            <a:r>
              <a:rPr lang="en-US" sz="2800" dirty="0" smtClean="0"/>
              <a:t> </a:t>
            </a:r>
            <a:r>
              <a:rPr lang="hi-IN" sz="2800" dirty="0" smtClean="0"/>
              <a:t>से </a:t>
            </a:r>
            <a:endParaRPr lang="en-US" sz="2800" dirty="0" smtClean="0"/>
          </a:p>
          <a:p>
            <a:r>
              <a:rPr lang="hi-IN" sz="2800" dirty="0" smtClean="0"/>
              <a:t>send कर रहे है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37" y="2933991"/>
            <a:ext cx="3349290" cy="806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0" y="3607693"/>
            <a:ext cx="2885289" cy="758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812" y="4366266"/>
            <a:ext cx="4353533" cy="1438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3812" y="240037"/>
            <a:ext cx="50881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लेकिन जब हम link पे click करेंगे,</a:t>
            </a:r>
          </a:p>
          <a:p>
            <a:r>
              <a:rPr lang="hi-IN" sz="2800" dirty="0" smtClean="0"/>
              <a:t>तो get request नहीं काम करेगा,</a:t>
            </a:r>
          </a:p>
          <a:p>
            <a:r>
              <a:rPr lang="hi-IN" sz="2800" dirty="0" smtClean="0"/>
              <a:t>क्यंकि ये /about को ढूँढ रहा है,</a:t>
            </a:r>
          </a:p>
          <a:p>
            <a:r>
              <a:rPr lang="hi-IN" sz="2800" dirty="0" smtClean="0"/>
              <a:t>और हम send about.html कर रहे,</a:t>
            </a:r>
          </a:p>
          <a:p>
            <a:r>
              <a:rPr lang="hi-IN" sz="2800" dirty="0" smtClean="0"/>
              <a:t>इसलिए हमको अपने pre-built html</a:t>
            </a:r>
          </a:p>
          <a:p>
            <a:r>
              <a:rPr lang="en-IN" sz="2800" dirty="0" smtClean="0"/>
              <a:t>P</a:t>
            </a:r>
            <a:r>
              <a:rPr lang="hi-IN" sz="2800" dirty="0" smtClean="0"/>
              <a:t>age का लिंक सही करना होगा|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174" y="6068453"/>
            <a:ext cx="663032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1" y="1285574"/>
            <a:ext cx="7686696" cy="5064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6686" y="1556327"/>
            <a:ext cx="36760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/>
              <a:t>हम developer tool के </a:t>
            </a:r>
          </a:p>
          <a:p>
            <a:r>
              <a:rPr lang="hi-IN" sz="2800" dirty="0"/>
              <a:t>network tab,में जा के </a:t>
            </a:r>
          </a:p>
          <a:p>
            <a:r>
              <a:rPr lang="hi-IN" sz="2800" dirty="0"/>
              <a:t>देख सकते है की css red </a:t>
            </a:r>
          </a:p>
          <a:p>
            <a:r>
              <a:rPr lang="hi-IN" sz="2800" dirty="0"/>
              <a:t>में है, क्यंकि browser</a:t>
            </a:r>
          </a:p>
          <a:p>
            <a:r>
              <a:rPr lang="hi-IN" sz="2800" dirty="0"/>
              <a:t> हर file की </a:t>
            </a:r>
            <a:r>
              <a:rPr lang="en-IN" sz="2800" dirty="0"/>
              <a:t>R</a:t>
            </a:r>
            <a:r>
              <a:rPr lang="hi-IN" sz="2800" dirty="0"/>
              <a:t>equest </a:t>
            </a:r>
          </a:p>
          <a:p>
            <a:r>
              <a:rPr lang="en-IN" sz="2800" dirty="0"/>
              <a:t>separately</a:t>
            </a:r>
            <a:r>
              <a:rPr lang="hi-IN" sz="2800" dirty="0"/>
              <a:t> करता है,</a:t>
            </a:r>
          </a:p>
          <a:p>
            <a:r>
              <a:rPr lang="hi-IN" sz="2800" dirty="0"/>
              <a:t>इस वजह से हमको </a:t>
            </a:r>
          </a:p>
          <a:p>
            <a:r>
              <a:rPr lang="hi-IN" sz="2800" dirty="0"/>
              <a:t>इस request इस request </a:t>
            </a:r>
          </a:p>
          <a:p>
            <a:r>
              <a:rPr lang="hi-IN" sz="2800" dirty="0"/>
              <a:t>को भी get करना होगा|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7720" y="425532"/>
            <a:ext cx="434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3200" b="1" u="sng" dirty="0" smtClean="0"/>
              <a:t>Problem with CSS and JS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41721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2" y="1989546"/>
            <a:ext cx="6684390" cy="838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14" y="3440917"/>
            <a:ext cx="2686425" cy="1039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26" y="3567523"/>
            <a:ext cx="7728161" cy="2932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691" y="471055"/>
            <a:ext cx="11030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अब हर request को get करना बहुत tiresome process हो जायेगा इसलिए हम, </a:t>
            </a:r>
          </a:p>
          <a:p>
            <a:r>
              <a:rPr lang="hi-IN" sz="2800" dirty="0" smtClean="0"/>
              <a:t>pre-build method का use करेंगे, ये जितने भी static request आ रहा है, उसको </a:t>
            </a:r>
          </a:p>
          <a:p>
            <a:r>
              <a:rPr lang="hi-IN" sz="2800" dirty="0" smtClean="0"/>
              <a:t>एक बार में deal कर लेगा| .use एक middleware function है|</a:t>
            </a:r>
          </a:p>
        </p:txBody>
      </p:sp>
      <p:sp>
        <p:nvSpPr>
          <p:cNvPr id="8" name="Freeform 7"/>
          <p:cNvSpPr/>
          <p:nvPr/>
        </p:nvSpPr>
        <p:spPr>
          <a:xfrm>
            <a:off x="5390238" y="2573794"/>
            <a:ext cx="1429723" cy="350922"/>
          </a:xfrm>
          <a:custGeom>
            <a:avLst/>
            <a:gdLst>
              <a:gd name="connsiteX0" fmla="*/ 62850 w 603177"/>
              <a:gd name="connsiteY0" fmla="*/ 0 h 466541"/>
              <a:gd name="connsiteX1" fmla="*/ 48995 w 603177"/>
              <a:gd name="connsiteY1" fmla="*/ 429491 h 466541"/>
              <a:gd name="connsiteX2" fmla="*/ 603177 w 603177"/>
              <a:gd name="connsiteY2" fmla="*/ 415636 h 46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177" h="466541">
                <a:moveTo>
                  <a:pt x="62850" y="0"/>
                </a:moveTo>
                <a:cubicBezTo>
                  <a:pt x="10895" y="180109"/>
                  <a:pt x="-41059" y="360218"/>
                  <a:pt x="48995" y="429491"/>
                </a:cubicBezTo>
                <a:cubicBezTo>
                  <a:pt x="139049" y="498764"/>
                  <a:pt x="371113" y="457200"/>
                  <a:pt x="603177" y="41563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819961" y="2086037"/>
            <a:ext cx="42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800" dirty="0" smtClean="0"/>
              <a:t>ये हमने folder बनाया जहाँ </a:t>
            </a:r>
          </a:p>
          <a:p>
            <a:r>
              <a:rPr lang="hi-IN" sz="2800" dirty="0" smtClean="0"/>
              <a:t>हम static files यानि CSS और </a:t>
            </a:r>
          </a:p>
          <a:p>
            <a:r>
              <a:rPr lang="hi-IN" sz="2800" dirty="0" smtClean="0"/>
              <a:t>JS को रखेंगे|</a:t>
            </a:r>
          </a:p>
        </p:txBody>
      </p:sp>
    </p:spTree>
    <p:extLst>
      <p:ext uri="{BB962C8B-B14F-4D97-AF65-F5344CB8AC3E}">
        <p14:creationId xmlns:p14="http://schemas.microsoft.com/office/powerpoint/2010/main" val="3491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7798" y="221672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Recieving data from user</a:t>
            </a:r>
            <a:endParaRPr lang="en-IN" sz="32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3058"/>
            <a:ext cx="5801535" cy="48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10" y="1949420"/>
            <a:ext cx="7678222" cy="4201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10" y="740545"/>
            <a:ext cx="3982006" cy="781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10" y="1571325"/>
            <a:ext cx="6335009" cy="333422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1692555" y="5680364"/>
            <a:ext cx="2630063" cy="278021"/>
          </a:xfrm>
          <a:custGeom>
            <a:avLst/>
            <a:gdLst>
              <a:gd name="connsiteX0" fmla="*/ 80827 w 2630063"/>
              <a:gd name="connsiteY0" fmla="*/ 0 h 278021"/>
              <a:gd name="connsiteX1" fmla="*/ 316354 w 2630063"/>
              <a:gd name="connsiteY1" fmla="*/ 263236 h 278021"/>
              <a:gd name="connsiteX2" fmla="*/ 2630063 w 2630063"/>
              <a:gd name="connsiteY2" fmla="*/ 221672 h 27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63" h="278021">
                <a:moveTo>
                  <a:pt x="80827" y="0"/>
                </a:moveTo>
                <a:cubicBezTo>
                  <a:pt x="-13846" y="113145"/>
                  <a:pt x="-108519" y="226291"/>
                  <a:pt x="316354" y="263236"/>
                </a:cubicBezTo>
                <a:cubicBezTo>
                  <a:pt x="741227" y="300181"/>
                  <a:pt x="1685645" y="260926"/>
                  <a:pt x="2630063" y="221672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201629" y="5295172"/>
            <a:ext cx="7851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यहाँ हमने redirect method का use किया जिससे हम, जिस route </a:t>
            </a:r>
            <a:endParaRPr lang="en-US" sz="2400" dirty="0" smtClean="0"/>
          </a:p>
          <a:p>
            <a:r>
              <a:rPr lang="hi-IN" sz="2400" dirty="0" smtClean="0"/>
              <a:t>पे जाना चाहते  है, वहां जा सकते है</a:t>
            </a:r>
            <a:endParaRPr lang="en-IN" sz="2400" dirty="0"/>
          </a:p>
        </p:txBody>
      </p:sp>
      <p:sp>
        <p:nvSpPr>
          <p:cNvPr id="16" name="Freeform 15"/>
          <p:cNvSpPr/>
          <p:nvPr/>
        </p:nvSpPr>
        <p:spPr>
          <a:xfrm>
            <a:off x="1743510" y="1856509"/>
            <a:ext cx="4601872" cy="152400"/>
          </a:xfrm>
          <a:custGeom>
            <a:avLst/>
            <a:gdLst>
              <a:gd name="connsiteX0" fmla="*/ 403945 w 4601872"/>
              <a:gd name="connsiteY0" fmla="*/ 152400 h 152400"/>
              <a:gd name="connsiteX1" fmla="*/ 403945 w 4601872"/>
              <a:gd name="connsiteY1" fmla="*/ 0 h 152400"/>
              <a:gd name="connsiteX2" fmla="*/ 4601872 w 4601872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1872" h="152400">
                <a:moveTo>
                  <a:pt x="403945" y="152400"/>
                </a:moveTo>
                <a:cubicBezTo>
                  <a:pt x="54118" y="76200"/>
                  <a:pt x="-295709" y="0"/>
                  <a:pt x="403945" y="0"/>
                </a:cubicBezTo>
                <a:cubicBezTo>
                  <a:pt x="1103599" y="0"/>
                  <a:pt x="2852735" y="76200"/>
                  <a:pt x="4601872" y="15240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387162" y="1793818"/>
            <a:ext cx="550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हम same नाम को get and post कर सकते है|</a:t>
            </a:r>
            <a:endParaRPr lang="en-IN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180" y="5861305"/>
            <a:ext cx="230537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7" y="5394450"/>
            <a:ext cx="6878338" cy="1312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7" y="3971559"/>
            <a:ext cx="9549252" cy="11123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63626" y="304148"/>
            <a:ext cx="3351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Templete Engine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62958" y="1011383"/>
            <a:ext cx="1175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ये एक placeholder की तरह काम करता, इसका apna syntax होता है.  हम इससे अपने static page </a:t>
            </a:r>
          </a:p>
          <a:p>
            <a:pPr algn="ctr"/>
            <a:r>
              <a:rPr lang="hi-IN" sz="2400" dirty="0" smtClean="0"/>
              <a:t>को dynamic बना सकते है| templete engine बहुत है, हम ejs का use करेंगे|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4" y="1964188"/>
            <a:ext cx="5479504" cy="580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4" y="2666179"/>
            <a:ext cx="4267857" cy="107464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814580" y="4529964"/>
            <a:ext cx="277091" cy="466541"/>
          </a:xfrm>
          <a:custGeom>
            <a:avLst/>
            <a:gdLst>
              <a:gd name="connsiteX0" fmla="*/ 0 w 277091"/>
              <a:gd name="connsiteY0" fmla="*/ 0 h 466541"/>
              <a:gd name="connsiteX1" fmla="*/ 69273 w 277091"/>
              <a:gd name="connsiteY1" fmla="*/ 429491 h 466541"/>
              <a:gd name="connsiteX2" fmla="*/ 277091 w 277091"/>
              <a:gd name="connsiteY2" fmla="*/ 415637 h 46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1" h="466541">
                <a:moveTo>
                  <a:pt x="0" y="0"/>
                </a:moveTo>
                <a:cubicBezTo>
                  <a:pt x="11545" y="180109"/>
                  <a:pt x="23091" y="360218"/>
                  <a:pt x="69273" y="429491"/>
                </a:cubicBezTo>
                <a:cubicBezTo>
                  <a:pt x="115455" y="498764"/>
                  <a:pt x="196273" y="457200"/>
                  <a:pt x="277091" y="415637"/>
                </a:cubicBezTo>
              </a:path>
            </a:pathLst>
          </a:custGeom>
          <a:noFill/>
          <a:ln w="5715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091671" y="4814138"/>
            <a:ext cx="22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folder name है</a:t>
            </a:r>
            <a:endParaRPr lang="en-IN" sz="2400" dirty="0"/>
          </a:p>
        </p:txBody>
      </p:sp>
      <p:sp>
        <p:nvSpPr>
          <p:cNvPr id="9" name="Freeform 8"/>
          <p:cNvSpPr/>
          <p:nvPr/>
        </p:nvSpPr>
        <p:spPr>
          <a:xfrm>
            <a:off x="5575210" y="4973310"/>
            <a:ext cx="496170" cy="475613"/>
          </a:xfrm>
          <a:custGeom>
            <a:avLst/>
            <a:gdLst>
              <a:gd name="connsiteX0" fmla="*/ 25116 w 496170"/>
              <a:gd name="connsiteY0" fmla="*/ 0 h 475613"/>
              <a:gd name="connsiteX1" fmla="*/ 52825 w 496170"/>
              <a:gd name="connsiteY1" fmla="*/ 429491 h 475613"/>
              <a:gd name="connsiteX2" fmla="*/ 496170 w 496170"/>
              <a:gd name="connsiteY2" fmla="*/ 443345 h 4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70" h="475613">
                <a:moveTo>
                  <a:pt x="25116" y="0"/>
                </a:moveTo>
                <a:cubicBezTo>
                  <a:pt x="-284" y="177800"/>
                  <a:pt x="-25684" y="355600"/>
                  <a:pt x="52825" y="429491"/>
                </a:cubicBezTo>
                <a:cubicBezTo>
                  <a:pt x="131334" y="503382"/>
                  <a:pt x="313752" y="473363"/>
                  <a:pt x="496170" y="44334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21381" y="5071812"/>
            <a:ext cx="331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</a:t>
            </a:r>
            <a:r>
              <a:rPr lang="hi-IN" sz="2400" dirty="0" smtClean="0"/>
              <a:t>emplete engine का नाम </a:t>
            </a:r>
            <a:endParaRPr lang="en-IN" sz="2400" dirty="0"/>
          </a:p>
        </p:txBody>
      </p:sp>
      <p:sp>
        <p:nvSpPr>
          <p:cNvPr id="11" name="Freeform 10"/>
          <p:cNvSpPr/>
          <p:nvPr/>
        </p:nvSpPr>
        <p:spPr>
          <a:xfrm>
            <a:off x="3245053" y="3878801"/>
            <a:ext cx="1302327" cy="221673"/>
          </a:xfrm>
          <a:custGeom>
            <a:avLst/>
            <a:gdLst>
              <a:gd name="connsiteX0" fmla="*/ 0 w 1302327"/>
              <a:gd name="connsiteY0" fmla="*/ 221673 h 221673"/>
              <a:gd name="connsiteX1" fmla="*/ 1302327 w 1302327"/>
              <a:gd name="connsiteY1" fmla="*/ 0 h 221673"/>
              <a:gd name="connsiteX2" fmla="*/ 1302327 w 1302327"/>
              <a:gd name="connsiteY2" fmla="*/ 0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327" h="221673">
                <a:moveTo>
                  <a:pt x="0" y="221673"/>
                </a:moveTo>
                <a:lnTo>
                  <a:pt x="1302327" y="0"/>
                </a:lnTo>
                <a:lnTo>
                  <a:pt x="1302327" y="0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771526" y="3838800"/>
            <a:ext cx="965168" cy="738946"/>
          </a:xfrm>
          <a:custGeom>
            <a:avLst/>
            <a:gdLst>
              <a:gd name="connsiteX0" fmla="*/ 0 w 965168"/>
              <a:gd name="connsiteY0" fmla="*/ 738946 h 738946"/>
              <a:gd name="connsiteX1" fmla="*/ 180110 w 965168"/>
              <a:gd name="connsiteY1" fmla="*/ 143201 h 738946"/>
              <a:gd name="connsiteX2" fmla="*/ 942110 w 965168"/>
              <a:gd name="connsiteY2" fmla="*/ 4655 h 738946"/>
              <a:gd name="connsiteX3" fmla="*/ 692728 w 965168"/>
              <a:gd name="connsiteY3" fmla="*/ 46219 h 73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168" h="738946">
                <a:moveTo>
                  <a:pt x="0" y="738946"/>
                </a:moveTo>
                <a:cubicBezTo>
                  <a:pt x="11546" y="502264"/>
                  <a:pt x="23092" y="265583"/>
                  <a:pt x="180110" y="143201"/>
                </a:cubicBezTo>
                <a:cubicBezTo>
                  <a:pt x="337128" y="20819"/>
                  <a:pt x="856674" y="20819"/>
                  <a:pt x="942110" y="4655"/>
                </a:cubicBezTo>
                <a:cubicBezTo>
                  <a:pt x="1027546" y="-11509"/>
                  <a:pt x="860137" y="17355"/>
                  <a:pt x="692728" y="46219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764626" y="35099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इसको हमेशा लिखना होगा</a:t>
            </a:r>
            <a:endParaRPr lang="en-IN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820" y="1964188"/>
            <a:ext cx="2448267" cy="1943371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2078181" y="6231313"/>
            <a:ext cx="4061257" cy="219269"/>
          </a:xfrm>
          <a:custGeom>
            <a:avLst/>
            <a:gdLst>
              <a:gd name="connsiteX0" fmla="*/ 25116 w 496170"/>
              <a:gd name="connsiteY0" fmla="*/ 0 h 475613"/>
              <a:gd name="connsiteX1" fmla="*/ 52825 w 496170"/>
              <a:gd name="connsiteY1" fmla="*/ 429491 h 475613"/>
              <a:gd name="connsiteX2" fmla="*/ 496170 w 496170"/>
              <a:gd name="connsiteY2" fmla="*/ 443345 h 4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70" h="475613">
                <a:moveTo>
                  <a:pt x="25116" y="0"/>
                </a:moveTo>
                <a:cubicBezTo>
                  <a:pt x="-284" y="177800"/>
                  <a:pt x="-25684" y="355600"/>
                  <a:pt x="52825" y="429491"/>
                </a:cubicBezTo>
                <a:cubicBezTo>
                  <a:pt x="131334" y="503382"/>
                  <a:pt x="313752" y="473363"/>
                  <a:pt x="496170" y="44334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332250" y="5903084"/>
            <a:ext cx="5378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render method ejs file को html में convert </a:t>
            </a:r>
          </a:p>
          <a:p>
            <a:r>
              <a:rPr lang="hi-IN" sz="2400" dirty="0" smtClean="0"/>
              <a:t>करके </a:t>
            </a:r>
            <a:r>
              <a:rPr lang="en-IN" sz="2400" dirty="0" smtClean="0"/>
              <a:t>R</a:t>
            </a:r>
            <a:r>
              <a:rPr lang="hi-IN" sz="2400" dirty="0" smtClean="0"/>
              <a:t>esponse send कर देता है|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453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5" y="1394122"/>
            <a:ext cx="8314521" cy="89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7444" y="401128"/>
            <a:ext cx="685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Creating dynamic content using ejs</a:t>
            </a:r>
            <a:endParaRPr lang="en-IN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4" y="2633619"/>
            <a:ext cx="7401958" cy="10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96" y="3837507"/>
            <a:ext cx="7792537" cy="28960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5694218" y="1266709"/>
            <a:ext cx="1440873" cy="465109"/>
          </a:xfrm>
          <a:custGeom>
            <a:avLst/>
            <a:gdLst>
              <a:gd name="connsiteX0" fmla="*/ 0 w 1288473"/>
              <a:gd name="connsiteY0" fmla="*/ 506613 h 506613"/>
              <a:gd name="connsiteX1" fmla="*/ 304800 w 1288473"/>
              <a:gd name="connsiteY1" fmla="*/ 49413 h 506613"/>
              <a:gd name="connsiteX2" fmla="*/ 914400 w 1288473"/>
              <a:gd name="connsiteY2" fmla="*/ 7850 h 506613"/>
              <a:gd name="connsiteX3" fmla="*/ 1288473 w 1288473"/>
              <a:gd name="connsiteY3" fmla="*/ 7850 h 50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473" h="506613">
                <a:moveTo>
                  <a:pt x="0" y="506613"/>
                </a:moveTo>
                <a:cubicBezTo>
                  <a:pt x="76200" y="319576"/>
                  <a:pt x="152400" y="132540"/>
                  <a:pt x="304800" y="49413"/>
                </a:cubicBezTo>
                <a:cubicBezTo>
                  <a:pt x="457200" y="-33714"/>
                  <a:pt x="750455" y="14777"/>
                  <a:pt x="914400" y="7850"/>
                </a:cubicBezTo>
                <a:cubicBezTo>
                  <a:pt x="1078345" y="923"/>
                  <a:pt x="1183409" y="4386"/>
                  <a:pt x="1288473" y="785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135091" y="1035876"/>
            <a:ext cx="4820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placeholder है, मतलब ऐसी चीज़ जो </a:t>
            </a:r>
          </a:p>
          <a:p>
            <a:r>
              <a:rPr lang="hi-IN" sz="2400" dirty="0" smtClean="0"/>
              <a:t>अभी है, लेकिन बाद में बदल जाएगी|</a:t>
            </a:r>
            <a:endParaRPr lang="en-IN" sz="2400" dirty="0"/>
          </a:p>
        </p:txBody>
      </p:sp>
      <p:sp>
        <p:nvSpPr>
          <p:cNvPr id="8" name="Freeform 7"/>
          <p:cNvSpPr/>
          <p:nvPr/>
        </p:nvSpPr>
        <p:spPr>
          <a:xfrm>
            <a:off x="2470663" y="2064327"/>
            <a:ext cx="3736173" cy="397583"/>
          </a:xfrm>
          <a:custGeom>
            <a:avLst/>
            <a:gdLst>
              <a:gd name="connsiteX0" fmla="*/ 327955 w 3736173"/>
              <a:gd name="connsiteY0" fmla="*/ 0 h 397583"/>
              <a:gd name="connsiteX1" fmla="*/ 327955 w 3736173"/>
              <a:gd name="connsiteY1" fmla="*/ 374073 h 397583"/>
              <a:gd name="connsiteX2" fmla="*/ 3736173 w 3736173"/>
              <a:gd name="connsiteY2" fmla="*/ 360218 h 397583"/>
              <a:gd name="connsiteX3" fmla="*/ 3736173 w 3736173"/>
              <a:gd name="connsiteY3" fmla="*/ 360218 h 39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6173" h="397583">
                <a:moveTo>
                  <a:pt x="327955" y="0"/>
                </a:moveTo>
                <a:cubicBezTo>
                  <a:pt x="43937" y="157018"/>
                  <a:pt x="-240081" y="314037"/>
                  <a:pt x="327955" y="374073"/>
                </a:cubicBezTo>
                <a:cubicBezTo>
                  <a:pt x="895991" y="434109"/>
                  <a:pt x="3736173" y="360218"/>
                  <a:pt x="3736173" y="360218"/>
                </a:cubicBezTo>
                <a:lnTo>
                  <a:pt x="3736173" y="360218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908742" y="1998870"/>
            <a:ext cx="4318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जब हम placeholder का use करेंगे,</a:t>
            </a:r>
          </a:p>
          <a:p>
            <a:r>
              <a:rPr lang="hi-IN" sz="2400" dirty="0" smtClean="0"/>
              <a:t>तो = लगायेंगे|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11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427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55</cp:revision>
  <dcterms:created xsi:type="dcterms:W3CDTF">2023-01-07T11:06:36Z</dcterms:created>
  <dcterms:modified xsi:type="dcterms:W3CDTF">2023-01-20T10:45:29Z</dcterms:modified>
</cp:coreProperties>
</file>