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92DD-1FC5-40E5-9731-50E398FCB7D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132-D80F-48FE-84B7-FE06A54AB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5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92DD-1FC5-40E5-9731-50E398FCB7D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132-D80F-48FE-84B7-FE06A54AB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1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92DD-1FC5-40E5-9731-50E398FCB7D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132-D80F-48FE-84B7-FE06A54AB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45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92DD-1FC5-40E5-9731-50E398FCB7D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132-D80F-48FE-84B7-FE06A54AB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92DD-1FC5-40E5-9731-50E398FCB7D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132-D80F-48FE-84B7-FE06A54AB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3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92DD-1FC5-40E5-9731-50E398FCB7D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132-D80F-48FE-84B7-FE06A54AB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52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92DD-1FC5-40E5-9731-50E398FCB7D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132-D80F-48FE-84B7-FE06A54AB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46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92DD-1FC5-40E5-9731-50E398FCB7D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132-D80F-48FE-84B7-FE06A54AB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23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92DD-1FC5-40E5-9731-50E398FCB7D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132-D80F-48FE-84B7-FE06A54AB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29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92DD-1FC5-40E5-9731-50E398FCB7D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132-D80F-48FE-84B7-FE06A54AB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1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92DD-1FC5-40E5-9731-50E398FCB7D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132-D80F-48FE-84B7-FE06A54AB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08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392DD-1FC5-40E5-9731-50E398FCB7D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4C132-D80F-48FE-84B7-FE06A54AB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1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7928" y="277090"/>
            <a:ext cx="4390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/>
              <a:t>Spliting HTML code </a:t>
            </a:r>
            <a:endParaRPr lang="en-IN" sz="4000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8" y="1348621"/>
            <a:ext cx="2391109" cy="2638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928" y="1179216"/>
            <a:ext cx="7773485" cy="29245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687" y="4298039"/>
            <a:ext cx="7240010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72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7" y="536094"/>
            <a:ext cx="5229408" cy="1445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32" y="2403969"/>
            <a:ext cx="5274779" cy="7271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48003"/>
            <a:ext cx="7497221" cy="19147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47706" y="1981199"/>
            <a:ext cx="52453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जब हम user से जो dynamic data ले रहे,</a:t>
            </a:r>
          </a:p>
          <a:p>
            <a:r>
              <a:rPr lang="hi-IN" sz="2400" dirty="0" smtClean="0"/>
              <a:t>उस समय हम = का use करेंगे| क्योंकि user</a:t>
            </a:r>
          </a:p>
          <a:p>
            <a:r>
              <a:rPr lang="hi-IN" sz="2400" dirty="0" smtClean="0"/>
              <a:t> अगर कोई </a:t>
            </a:r>
            <a:r>
              <a:rPr lang="en-IN" sz="2400" dirty="0" smtClean="0"/>
              <a:t>C</a:t>
            </a:r>
            <a:r>
              <a:rPr lang="hi-IN" sz="2400" dirty="0" smtClean="0"/>
              <a:t>ode डाल के website ख़राब </a:t>
            </a:r>
          </a:p>
          <a:p>
            <a:r>
              <a:rPr lang="hi-IN" sz="2400" dirty="0" smtClean="0"/>
              <a:t>करना चाहे तो ना हो|</a:t>
            </a:r>
            <a:endParaRPr lang="en-IN" sz="2400" dirty="0"/>
          </a:p>
        </p:txBody>
      </p:sp>
      <p:sp>
        <p:nvSpPr>
          <p:cNvPr id="8" name="Freeform 7"/>
          <p:cNvSpPr/>
          <p:nvPr/>
        </p:nvSpPr>
        <p:spPr>
          <a:xfrm>
            <a:off x="1717964" y="593202"/>
            <a:ext cx="4338796" cy="343413"/>
          </a:xfrm>
          <a:custGeom>
            <a:avLst/>
            <a:gdLst>
              <a:gd name="connsiteX0" fmla="*/ 0 w 4849091"/>
              <a:gd name="connsiteY0" fmla="*/ 429491 h 429491"/>
              <a:gd name="connsiteX1" fmla="*/ 1094510 w 4849091"/>
              <a:gd name="connsiteY1" fmla="*/ 83127 h 429491"/>
              <a:gd name="connsiteX2" fmla="*/ 4849091 w 4849091"/>
              <a:gd name="connsiteY2" fmla="*/ 0 h 42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9091" h="429491">
                <a:moveTo>
                  <a:pt x="0" y="429491"/>
                </a:moveTo>
                <a:cubicBezTo>
                  <a:pt x="143164" y="292100"/>
                  <a:pt x="286328" y="154709"/>
                  <a:pt x="1094510" y="83127"/>
                </a:cubicBezTo>
                <a:cubicBezTo>
                  <a:pt x="1902692" y="11545"/>
                  <a:pt x="3375891" y="5772"/>
                  <a:pt x="4849091" y="0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292285" y="227357"/>
            <a:ext cx="539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I</a:t>
            </a:r>
            <a:r>
              <a:rPr lang="hi-IN" sz="2400" dirty="0" smtClean="0"/>
              <a:t>nclude method से हम एक ejs file को दुसरे</a:t>
            </a:r>
          </a:p>
          <a:p>
            <a:r>
              <a:rPr lang="hi-IN" sz="2400" dirty="0" smtClean="0"/>
              <a:t>में डाल के use कर सकते है| </a:t>
            </a:r>
            <a:endParaRPr lang="en-IN" sz="2400" dirty="0"/>
          </a:p>
        </p:txBody>
      </p:sp>
      <p:sp>
        <p:nvSpPr>
          <p:cNvPr id="5" name="Freeform 4"/>
          <p:cNvSpPr/>
          <p:nvPr/>
        </p:nvSpPr>
        <p:spPr>
          <a:xfrm>
            <a:off x="1262558" y="2129404"/>
            <a:ext cx="4958133" cy="295141"/>
          </a:xfrm>
          <a:custGeom>
            <a:avLst/>
            <a:gdLst>
              <a:gd name="connsiteX0" fmla="*/ 233733 w 4958133"/>
              <a:gd name="connsiteY0" fmla="*/ 295141 h 295141"/>
              <a:gd name="connsiteX1" fmla="*/ 538533 w 4958133"/>
              <a:gd name="connsiteY1" fmla="*/ 4196 h 295141"/>
              <a:gd name="connsiteX2" fmla="*/ 4958133 w 4958133"/>
              <a:gd name="connsiteY2" fmla="*/ 115032 h 295141"/>
              <a:gd name="connsiteX3" fmla="*/ 4958133 w 4958133"/>
              <a:gd name="connsiteY3" fmla="*/ 115032 h 2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8133" h="295141">
                <a:moveTo>
                  <a:pt x="233733" y="295141"/>
                </a:moveTo>
                <a:cubicBezTo>
                  <a:pt x="-7567" y="164677"/>
                  <a:pt x="-248867" y="34214"/>
                  <a:pt x="538533" y="4196"/>
                </a:cubicBezTo>
                <a:cubicBezTo>
                  <a:pt x="1325933" y="-25822"/>
                  <a:pt x="4958133" y="115032"/>
                  <a:pt x="4958133" y="115032"/>
                </a:cubicBezTo>
                <a:lnTo>
                  <a:pt x="4958133" y="115032"/>
                </a:ln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 10"/>
          <p:cNvSpPr/>
          <p:nvPr/>
        </p:nvSpPr>
        <p:spPr>
          <a:xfrm>
            <a:off x="70643" y="405047"/>
            <a:ext cx="6042756" cy="1725257"/>
          </a:xfrm>
          <a:custGeom>
            <a:avLst/>
            <a:gdLst>
              <a:gd name="connsiteX0" fmla="*/ 1097376 w 6042756"/>
              <a:gd name="connsiteY0" fmla="*/ 648850 h 1725257"/>
              <a:gd name="connsiteX1" fmla="*/ 1882236 w 6042756"/>
              <a:gd name="connsiteY1" fmla="*/ 145930 h 1725257"/>
              <a:gd name="connsiteX2" fmla="*/ 335376 w 6042756"/>
              <a:gd name="connsiteY2" fmla="*/ 130690 h 1725257"/>
              <a:gd name="connsiteX3" fmla="*/ 556356 w 6042756"/>
              <a:gd name="connsiteY3" fmla="*/ 1685170 h 1725257"/>
              <a:gd name="connsiteX4" fmla="*/ 6042756 w 6042756"/>
              <a:gd name="connsiteY4" fmla="*/ 1113670 h 172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2756" h="1725257">
                <a:moveTo>
                  <a:pt x="1097376" y="648850"/>
                </a:moveTo>
                <a:cubicBezTo>
                  <a:pt x="1553306" y="440570"/>
                  <a:pt x="2009236" y="232290"/>
                  <a:pt x="1882236" y="145930"/>
                </a:cubicBezTo>
                <a:cubicBezTo>
                  <a:pt x="1755236" y="59570"/>
                  <a:pt x="556356" y="-125850"/>
                  <a:pt x="335376" y="130690"/>
                </a:cubicBezTo>
                <a:cubicBezTo>
                  <a:pt x="114396" y="387230"/>
                  <a:pt x="-394874" y="1521340"/>
                  <a:pt x="556356" y="1685170"/>
                </a:cubicBezTo>
                <a:cubicBezTo>
                  <a:pt x="1507586" y="1849000"/>
                  <a:pt x="3775171" y="1481335"/>
                  <a:pt x="6042756" y="1113670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220691" y="1104278"/>
            <a:ext cx="5530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hi-IN" sz="2400" dirty="0" smtClean="0"/>
              <a:t>हम उसके लिए लगाते है, जब हमको HTML</a:t>
            </a:r>
          </a:p>
          <a:p>
            <a:r>
              <a:rPr lang="en-IN" sz="2400" dirty="0" smtClean="0"/>
              <a:t>C</a:t>
            </a:r>
            <a:r>
              <a:rPr lang="hi-IN" sz="2400" dirty="0" smtClean="0"/>
              <a:t>ode से दिक्कत न हो|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76765" y="5274317"/>
            <a:ext cx="541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यहाँ हमने include के साथ dymanic changes</a:t>
            </a:r>
          </a:p>
          <a:p>
            <a:r>
              <a:rPr lang="hi-IN" sz="2400" dirty="0" smtClean="0"/>
              <a:t>को भी </a:t>
            </a:r>
            <a:r>
              <a:rPr lang="hi-IN" sz="2400" smtClean="0"/>
              <a:t>connect </a:t>
            </a:r>
            <a:r>
              <a:rPr lang="hi-IN" sz="2400" smtClean="0"/>
              <a:t>करना </a:t>
            </a:r>
            <a:r>
              <a:rPr lang="hi-IN" sz="2400" dirty="0" smtClean="0"/>
              <a:t>होगा|</a:t>
            </a:r>
            <a:endParaRPr lang="en-IN" sz="2400" dirty="0"/>
          </a:p>
        </p:txBody>
      </p:sp>
      <p:sp>
        <p:nvSpPr>
          <p:cNvPr id="15" name="Freeform 14"/>
          <p:cNvSpPr/>
          <p:nvPr/>
        </p:nvSpPr>
        <p:spPr>
          <a:xfrm>
            <a:off x="2118167" y="5416952"/>
            <a:ext cx="3680749" cy="477121"/>
          </a:xfrm>
          <a:custGeom>
            <a:avLst/>
            <a:gdLst>
              <a:gd name="connsiteX0" fmla="*/ 0 w 3680749"/>
              <a:gd name="connsiteY0" fmla="*/ 0 h 477121"/>
              <a:gd name="connsiteX1" fmla="*/ 1238491 w 3680749"/>
              <a:gd name="connsiteY1" fmla="*/ 462987 h 477121"/>
              <a:gd name="connsiteX2" fmla="*/ 3680749 w 3680749"/>
              <a:gd name="connsiteY2" fmla="*/ 312516 h 47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0749" h="477121">
                <a:moveTo>
                  <a:pt x="0" y="0"/>
                </a:moveTo>
                <a:cubicBezTo>
                  <a:pt x="312516" y="205450"/>
                  <a:pt x="625033" y="410901"/>
                  <a:pt x="1238491" y="462987"/>
                </a:cubicBezTo>
                <a:cubicBezTo>
                  <a:pt x="1851949" y="515073"/>
                  <a:pt x="2766349" y="413794"/>
                  <a:pt x="3680749" y="312516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1865" y="311552"/>
            <a:ext cx="3448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Dynamic Routing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69284" y="1127760"/>
            <a:ext cx="11536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/>
              <a:t>Basically  ऐसे बहुत से request आते है, जो </a:t>
            </a:r>
            <a:r>
              <a:rPr lang="hi-IN" sz="2400" dirty="0" smtClean="0"/>
              <a:t>static नहीं </a:t>
            </a:r>
            <a:r>
              <a:rPr lang="hi-IN" sz="2400" dirty="0"/>
              <a:t>dynamic होते है, और उसके लिए हमको </a:t>
            </a:r>
            <a:endParaRPr lang="hi-IN" sz="2400" dirty="0" smtClean="0"/>
          </a:p>
          <a:p>
            <a:r>
              <a:rPr lang="hi-IN" sz="2400" dirty="0" smtClean="0"/>
              <a:t>next </a:t>
            </a:r>
            <a:r>
              <a:rPr lang="hi-IN" sz="2400" dirty="0"/>
              <a:t>page बनाना </a:t>
            </a:r>
            <a:r>
              <a:rPr lang="hi-IN" sz="2400" dirty="0" smtClean="0"/>
              <a:t>हो| ऐसे route जो frequently बनते है, या जो user के  input पे depend  हो,</a:t>
            </a:r>
          </a:p>
          <a:p>
            <a:r>
              <a:rPr lang="hi-IN" sz="2400" dirty="0" smtClean="0"/>
              <a:t> उसके लिए हम  </a:t>
            </a:r>
            <a:r>
              <a:rPr lang="en-IN" sz="2400" dirty="0" smtClean="0"/>
              <a:t>D</a:t>
            </a:r>
            <a:r>
              <a:rPr lang="hi-IN" sz="2400" dirty="0" smtClean="0"/>
              <a:t>ynamic routing का इस्तेमाल करते है|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0" y="2550286"/>
            <a:ext cx="10432821" cy="1852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19" y="5759325"/>
            <a:ext cx="4578840" cy="723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38" y="4684207"/>
            <a:ext cx="9331292" cy="7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9" y="2194299"/>
            <a:ext cx="11804512" cy="8306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99688"/>
            <a:ext cx="11963401" cy="6772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0354" y="424129"/>
            <a:ext cx="1052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Path</a:t>
            </a:r>
            <a:endParaRPr lang="en-IN" sz="36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810754" y="1478528"/>
            <a:ext cx="286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Absolute Path</a:t>
            </a:r>
            <a:endParaRPr lang="en-IN" sz="36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810754" y="3163797"/>
            <a:ext cx="261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Relative Path</a:t>
            </a:r>
            <a:endParaRPr lang="en-IN" sz="3600" u="sng" dirty="0"/>
          </a:p>
        </p:txBody>
      </p:sp>
    </p:spTree>
    <p:extLst>
      <p:ext uri="{BB962C8B-B14F-4D97-AF65-F5344CB8AC3E}">
        <p14:creationId xmlns:p14="http://schemas.microsoft.com/office/powerpoint/2010/main" val="222638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56" y="934016"/>
            <a:ext cx="3531225" cy="7886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1590" y="332631"/>
            <a:ext cx="4776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 Unique Id</a:t>
            </a:r>
            <a:r>
              <a:rPr lang="hi-IN" sz="3600" b="1" u="sng" dirty="0" smtClean="0"/>
              <a:t>(uuid) pakage</a:t>
            </a:r>
            <a:endParaRPr lang="en-IN" sz="36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467" y="978962"/>
            <a:ext cx="4414117" cy="63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30" y="4440227"/>
            <a:ext cx="10137042" cy="906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396" y="5385756"/>
            <a:ext cx="4404360" cy="14722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78" y="1761830"/>
            <a:ext cx="7507823" cy="1882914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133600" y="2773680"/>
            <a:ext cx="5562600" cy="1203960"/>
          </a:xfrm>
          <a:custGeom>
            <a:avLst/>
            <a:gdLst>
              <a:gd name="connsiteX0" fmla="*/ 435571 w 6714451"/>
              <a:gd name="connsiteY0" fmla="*/ 731520 h 1149952"/>
              <a:gd name="connsiteX1" fmla="*/ 420331 w 6714451"/>
              <a:gd name="connsiteY1" fmla="*/ 1143000 h 1149952"/>
              <a:gd name="connsiteX2" fmla="*/ 4839931 w 6714451"/>
              <a:gd name="connsiteY2" fmla="*/ 914400 h 1149952"/>
              <a:gd name="connsiteX3" fmla="*/ 6714451 w 6714451"/>
              <a:gd name="connsiteY3" fmla="*/ 0 h 1149952"/>
              <a:gd name="connsiteX4" fmla="*/ 6714451 w 6714451"/>
              <a:gd name="connsiteY4" fmla="*/ 0 h 11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4451" h="1149952">
                <a:moveTo>
                  <a:pt x="435571" y="731520"/>
                </a:moveTo>
                <a:cubicBezTo>
                  <a:pt x="60921" y="922020"/>
                  <a:pt x="-313729" y="1112520"/>
                  <a:pt x="420331" y="1143000"/>
                </a:cubicBezTo>
                <a:cubicBezTo>
                  <a:pt x="1154391" y="1173480"/>
                  <a:pt x="3790911" y="1104900"/>
                  <a:pt x="4839931" y="914400"/>
                </a:cubicBezTo>
                <a:cubicBezTo>
                  <a:pt x="5888951" y="723900"/>
                  <a:pt x="6714451" y="0"/>
                  <a:pt x="6714451" y="0"/>
                </a:cubicBezTo>
                <a:lnTo>
                  <a:pt x="6714451" y="0"/>
                </a:lnTo>
              </a:path>
            </a:pathLst>
          </a:custGeom>
          <a:noFill/>
          <a:ln w="3810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547861" y="1905977"/>
            <a:ext cx="45278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800" dirty="0" smtClean="0"/>
              <a:t>JS allow करता है की, कोई नया</a:t>
            </a:r>
          </a:p>
          <a:p>
            <a:r>
              <a:rPr lang="hi-IN" sz="2800" dirty="0" smtClean="0"/>
              <a:t> property बना के add कर सके </a:t>
            </a:r>
          </a:p>
          <a:p>
            <a:r>
              <a:rPr lang="en-IN" sz="2800" dirty="0" smtClean="0"/>
              <a:t>E</a:t>
            </a:r>
            <a:r>
              <a:rPr lang="hi-IN" sz="2800" dirty="0" smtClean="0"/>
              <a:t>js and JSON file  में , जो की </a:t>
            </a:r>
          </a:p>
          <a:p>
            <a:r>
              <a:rPr lang="en-IN" sz="2800" dirty="0" smtClean="0"/>
              <a:t>U</a:t>
            </a:r>
            <a:r>
              <a:rPr lang="hi-IN" sz="2800" dirty="0" smtClean="0"/>
              <a:t>ser से नहीं आ रहा हो|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893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56" y="974370"/>
            <a:ext cx="7821150" cy="4337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37722" y="198120"/>
            <a:ext cx="5751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Outputing Restaurant Details</a:t>
            </a:r>
            <a:endParaRPr lang="en-IN" sz="3600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294" y="4355749"/>
            <a:ext cx="7057248" cy="21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3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62" y="1460382"/>
            <a:ext cx="3468171" cy="6812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566" y="1306596"/>
            <a:ext cx="3042355" cy="8877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10" y="2719815"/>
            <a:ext cx="4573116" cy="1378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700" y="2785613"/>
            <a:ext cx="5817809" cy="1378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010" y="4903498"/>
            <a:ext cx="5282876" cy="1052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5126" y="5066630"/>
            <a:ext cx="5428572" cy="581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60733" y="384911"/>
            <a:ext cx="313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Handling Errors</a:t>
            </a:r>
            <a:endParaRPr lang="en-IN" sz="3600" b="1" u="sng" dirty="0"/>
          </a:p>
        </p:txBody>
      </p:sp>
    </p:spTree>
    <p:extLst>
      <p:ext uri="{BB962C8B-B14F-4D97-AF65-F5344CB8AC3E}">
        <p14:creationId xmlns:p14="http://schemas.microsoft.com/office/powerpoint/2010/main" val="47264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5541" y="290574"/>
            <a:ext cx="5646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/>
              <a:t>Splitting Server Side Code</a:t>
            </a:r>
            <a:endParaRPr lang="en-IN" sz="4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73793" y="1168400"/>
            <a:ext cx="115529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800" dirty="0" smtClean="0"/>
              <a:t>अभी तक हमने ये देखा की कैसे ejs file को split किया जाता है, अब हम server side </a:t>
            </a:r>
          </a:p>
          <a:p>
            <a:r>
              <a:rPr lang="hi-IN" sz="2800" dirty="0" smtClean="0"/>
              <a:t>code यानि की app.js file split करेंगे| </a:t>
            </a:r>
          </a:p>
          <a:p>
            <a:r>
              <a:rPr lang="hi-IN" sz="2800" dirty="0" smtClean="0"/>
              <a:t>File split करने से उसकी usablity बढती है, और code error free रहता है|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793" y="2810421"/>
            <a:ext cx="116586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S</a:t>
            </a:r>
            <a:r>
              <a:rPr lang="hi-IN" sz="2800" dirty="0" smtClean="0"/>
              <a:t>erver side JS file अलग तरह से split होते है|</a:t>
            </a:r>
            <a:r>
              <a:rPr lang="en-US" sz="2800" dirty="0" smtClean="0"/>
              <a:t> </a:t>
            </a:r>
            <a:r>
              <a:rPr lang="hi-IN" sz="2800" dirty="0" smtClean="0"/>
              <a:t>ये client side JS file की तरह, function</a:t>
            </a:r>
          </a:p>
          <a:p>
            <a:r>
              <a:rPr lang="hi-IN" sz="2800" dirty="0" smtClean="0"/>
              <a:t>ढूंढ नहीं पाता इसलिए इसको humlog </a:t>
            </a:r>
            <a:r>
              <a:rPr lang="en-IN" sz="2800" dirty="0" smtClean="0"/>
              <a:t>explicitly </a:t>
            </a:r>
            <a:r>
              <a:rPr lang="hi-IN" sz="2800" dirty="0" smtClean="0"/>
              <a:t>लिखते है|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123" y="4021554"/>
            <a:ext cx="117197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800" dirty="0" smtClean="0"/>
              <a:t>अगर हम अपने कोई code का fraction दुसरे js file में डाल रहे तब हमको, package</a:t>
            </a:r>
          </a:p>
          <a:p>
            <a:r>
              <a:rPr lang="hi-IN" sz="2800" dirty="0" smtClean="0"/>
              <a:t>को require करना होगा, जो की app.js में use हो रहा है| उसके बाद हमको जिस </a:t>
            </a:r>
          </a:p>
          <a:p>
            <a:r>
              <a:rPr lang="en-IN" sz="2800" dirty="0" smtClean="0"/>
              <a:t>F</a:t>
            </a:r>
            <a:r>
              <a:rPr lang="hi-IN" sz="2800" dirty="0" smtClean="0"/>
              <a:t>unction को return करना हो उसको module.export करना होता है| Lastly ये दूसरा </a:t>
            </a:r>
          </a:p>
          <a:p>
            <a:r>
              <a:rPr lang="hi-IN" sz="2800" dirty="0" smtClean="0"/>
              <a:t>JS file को हम app.js में require करेंगे|</a:t>
            </a:r>
          </a:p>
        </p:txBody>
      </p:sp>
    </p:spTree>
    <p:extLst>
      <p:ext uri="{BB962C8B-B14F-4D97-AF65-F5344CB8AC3E}">
        <p14:creationId xmlns:p14="http://schemas.microsoft.com/office/powerpoint/2010/main" val="317246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4" y="768089"/>
            <a:ext cx="5263217" cy="3785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50109"/>
          <a:stretch/>
        </p:blipFill>
        <p:spPr>
          <a:xfrm>
            <a:off x="202133" y="4553127"/>
            <a:ext cx="5161406" cy="11499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497" y="873097"/>
            <a:ext cx="4923900" cy="485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497" y="1326521"/>
            <a:ext cx="5099989" cy="7296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6571" y="221673"/>
            <a:ext cx="2840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r</a:t>
            </a:r>
            <a:r>
              <a:rPr lang="en-US" sz="2800" b="1" u="sng" dirty="0" smtClean="0"/>
              <a:t>estaurant-data.js</a:t>
            </a:r>
            <a:endParaRPr lang="en-IN" sz="28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8179479" y="221673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app.js</a:t>
            </a:r>
            <a:endParaRPr lang="en-IN" sz="2800" b="1" u="sng" dirty="0"/>
          </a:p>
        </p:txBody>
      </p:sp>
      <p:sp>
        <p:nvSpPr>
          <p:cNvPr id="9" name="Freeform 8"/>
          <p:cNvSpPr/>
          <p:nvPr/>
        </p:nvSpPr>
        <p:spPr>
          <a:xfrm>
            <a:off x="3864738" y="817418"/>
            <a:ext cx="333189" cy="651164"/>
          </a:xfrm>
          <a:custGeom>
            <a:avLst/>
            <a:gdLst>
              <a:gd name="connsiteX0" fmla="*/ 263917 w 333189"/>
              <a:gd name="connsiteY0" fmla="*/ 651164 h 651164"/>
              <a:gd name="connsiteX1" fmla="*/ 680 w 333189"/>
              <a:gd name="connsiteY1" fmla="*/ 374073 h 651164"/>
              <a:gd name="connsiteX2" fmla="*/ 333189 w 333189"/>
              <a:gd name="connsiteY2" fmla="*/ 0 h 651164"/>
              <a:gd name="connsiteX3" fmla="*/ 333189 w 333189"/>
              <a:gd name="connsiteY3" fmla="*/ 0 h 65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189" h="651164">
                <a:moveTo>
                  <a:pt x="263917" y="651164"/>
                </a:moveTo>
                <a:cubicBezTo>
                  <a:pt x="126526" y="566882"/>
                  <a:pt x="-10865" y="482600"/>
                  <a:pt x="680" y="374073"/>
                </a:cubicBezTo>
                <a:cubicBezTo>
                  <a:pt x="12225" y="265546"/>
                  <a:pt x="333189" y="0"/>
                  <a:pt x="333189" y="0"/>
                </a:cubicBezTo>
                <a:lnTo>
                  <a:pt x="333189" y="0"/>
                </a:ln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881435" y="466404"/>
            <a:ext cx="296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dirty="0" smtClean="0"/>
              <a:t>ये एक folder पीछे आने के लिए|</a:t>
            </a:r>
            <a:endParaRPr lang="en-IN" dirty="0"/>
          </a:p>
        </p:txBody>
      </p:sp>
      <p:sp>
        <p:nvSpPr>
          <p:cNvPr id="11" name="Freeform 10"/>
          <p:cNvSpPr/>
          <p:nvPr/>
        </p:nvSpPr>
        <p:spPr>
          <a:xfrm>
            <a:off x="8936182" y="540327"/>
            <a:ext cx="928254" cy="360218"/>
          </a:xfrm>
          <a:custGeom>
            <a:avLst/>
            <a:gdLst>
              <a:gd name="connsiteX0" fmla="*/ 0 w 928254"/>
              <a:gd name="connsiteY0" fmla="*/ 360218 h 360218"/>
              <a:gd name="connsiteX1" fmla="*/ 581891 w 928254"/>
              <a:gd name="connsiteY1" fmla="*/ 110837 h 360218"/>
              <a:gd name="connsiteX2" fmla="*/ 928254 w 928254"/>
              <a:gd name="connsiteY2" fmla="*/ 0 h 360218"/>
              <a:gd name="connsiteX3" fmla="*/ 928254 w 928254"/>
              <a:gd name="connsiteY3" fmla="*/ 0 h 36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254" h="360218">
                <a:moveTo>
                  <a:pt x="0" y="360218"/>
                </a:moveTo>
                <a:cubicBezTo>
                  <a:pt x="213591" y="265545"/>
                  <a:pt x="427182" y="170873"/>
                  <a:pt x="581891" y="110837"/>
                </a:cubicBezTo>
                <a:cubicBezTo>
                  <a:pt x="736600" y="50801"/>
                  <a:pt x="928254" y="0"/>
                  <a:pt x="928254" y="0"/>
                </a:cubicBezTo>
                <a:lnTo>
                  <a:pt x="928254" y="0"/>
                </a:ln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667900" y="25499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dirty="0" smtClean="0"/>
              <a:t>यहाँ पे dot है</a:t>
            </a:r>
            <a:endParaRPr lang="en-IN" dirty="0"/>
          </a:p>
        </p:txBody>
      </p:sp>
      <p:sp>
        <p:nvSpPr>
          <p:cNvPr id="14" name="Freeform 13"/>
          <p:cNvSpPr/>
          <p:nvPr/>
        </p:nvSpPr>
        <p:spPr>
          <a:xfrm>
            <a:off x="7256556" y="1210069"/>
            <a:ext cx="4721170" cy="1288472"/>
          </a:xfrm>
          <a:custGeom>
            <a:avLst/>
            <a:gdLst>
              <a:gd name="connsiteX0" fmla="*/ 385281 w 4822689"/>
              <a:gd name="connsiteY0" fmla="*/ 0 h 1288472"/>
              <a:gd name="connsiteX1" fmla="*/ 385281 w 4822689"/>
              <a:gd name="connsiteY1" fmla="*/ 124691 h 1288472"/>
              <a:gd name="connsiteX2" fmla="*/ 4389244 w 4822689"/>
              <a:gd name="connsiteY2" fmla="*/ 124691 h 1288472"/>
              <a:gd name="connsiteX3" fmla="*/ 4527790 w 4822689"/>
              <a:gd name="connsiteY3" fmla="*/ 1288472 h 128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2689" h="1288472">
                <a:moveTo>
                  <a:pt x="385281" y="0"/>
                </a:moveTo>
                <a:cubicBezTo>
                  <a:pt x="51617" y="51954"/>
                  <a:pt x="-282046" y="103909"/>
                  <a:pt x="385281" y="124691"/>
                </a:cubicBezTo>
                <a:cubicBezTo>
                  <a:pt x="1052608" y="145473"/>
                  <a:pt x="3698826" y="-69273"/>
                  <a:pt x="4389244" y="124691"/>
                </a:cubicBezTo>
                <a:cubicBezTo>
                  <a:pt x="5079662" y="318655"/>
                  <a:pt x="4803726" y="803563"/>
                  <a:pt x="4527790" y="1288472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14"/>
          <p:cNvSpPr/>
          <p:nvPr/>
        </p:nvSpPr>
        <p:spPr>
          <a:xfrm>
            <a:off x="1155403" y="73589"/>
            <a:ext cx="10822322" cy="826956"/>
          </a:xfrm>
          <a:custGeom>
            <a:avLst/>
            <a:gdLst>
              <a:gd name="connsiteX0" fmla="*/ 881215 w 10822322"/>
              <a:gd name="connsiteY0" fmla="*/ 272775 h 826956"/>
              <a:gd name="connsiteX1" fmla="*/ 881215 w 10822322"/>
              <a:gd name="connsiteY1" fmla="*/ 64956 h 826956"/>
              <a:gd name="connsiteX2" fmla="*/ 10039070 w 10822322"/>
              <a:gd name="connsiteY2" fmla="*/ 64956 h 826956"/>
              <a:gd name="connsiteX3" fmla="*/ 9720415 w 10822322"/>
              <a:gd name="connsiteY3" fmla="*/ 826956 h 82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22322" h="826956">
                <a:moveTo>
                  <a:pt x="881215" y="272775"/>
                </a:moveTo>
                <a:cubicBezTo>
                  <a:pt x="118060" y="186183"/>
                  <a:pt x="-645094" y="99592"/>
                  <a:pt x="881215" y="64956"/>
                </a:cubicBezTo>
                <a:cubicBezTo>
                  <a:pt x="2407524" y="30320"/>
                  <a:pt x="8565870" y="-62044"/>
                  <a:pt x="10039070" y="64956"/>
                </a:cubicBezTo>
                <a:cubicBezTo>
                  <a:pt x="11512270" y="191956"/>
                  <a:pt x="10616342" y="509456"/>
                  <a:pt x="9720415" y="826956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10081052" y="2498541"/>
            <a:ext cx="1794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dirty="0" smtClean="0"/>
              <a:t>ये package बना </a:t>
            </a:r>
          </a:p>
          <a:p>
            <a:r>
              <a:rPr lang="hi-IN" dirty="0" smtClean="0"/>
              <a:t>लिया हमने,जिसमे </a:t>
            </a:r>
          </a:p>
          <a:p>
            <a:r>
              <a:rPr lang="en-IN" dirty="0" smtClean="0"/>
              <a:t>M</a:t>
            </a:r>
            <a:r>
              <a:rPr lang="hi-IN" dirty="0" smtClean="0"/>
              <a:t>odule. </a:t>
            </a:r>
            <a:r>
              <a:rPr lang="en-IN" dirty="0" smtClean="0"/>
              <a:t>E</a:t>
            </a:r>
            <a:r>
              <a:rPr lang="hi-IN" dirty="0" smtClean="0"/>
              <a:t>xport</a:t>
            </a:r>
          </a:p>
          <a:p>
            <a:r>
              <a:rPr lang="hi-IN" dirty="0" smtClean="0"/>
              <a:t>के function रहेंगे|</a:t>
            </a:r>
          </a:p>
        </p:txBody>
      </p:sp>
      <p:sp>
        <p:nvSpPr>
          <p:cNvPr id="18" name="Freeform 17"/>
          <p:cNvSpPr/>
          <p:nvPr/>
        </p:nvSpPr>
        <p:spPr>
          <a:xfrm>
            <a:off x="7107382" y="2046474"/>
            <a:ext cx="3006436" cy="2070192"/>
          </a:xfrm>
          <a:custGeom>
            <a:avLst/>
            <a:gdLst>
              <a:gd name="connsiteX0" fmla="*/ 0 w 3006436"/>
              <a:gd name="connsiteY0" fmla="*/ 17853 h 2070192"/>
              <a:gd name="connsiteX1" fmla="*/ 2147454 w 3006436"/>
              <a:gd name="connsiteY1" fmla="*/ 267235 h 2070192"/>
              <a:gd name="connsiteX2" fmla="*/ 2646218 w 3006436"/>
              <a:gd name="connsiteY2" fmla="*/ 1874362 h 2070192"/>
              <a:gd name="connsiteX3" fmla="*/ 3006436 w 3006436"/>
              <a:gd name="connsiteY3" fmla="*/ 1985199 h 207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36" h="2070192">
                <a:moveTo>
                  <a:pt x="0" y="17853"/>
                </a:moveTo>
                <a:cubicBezTo>
                  <a:pt x="853209" y="-12165"/>
                  <a:pt x="1706418" y="-42183"/>
                  <a:pt x="2147454" y="267235"/>
                </a:cubicBezTo>
                <a:cubicBezTo>
                  <a:pt x="2588490" y="576653"/>
                  <a:pt x="2503054" y="1588035"/>
                  <a:pt x="2646218" y="1874362"/>
                </a:cubicBezTo>
                <a:cubicBezTo>
                  <a:pt x="2789382" y="2160689"/>
                  <a:pt x="2897909" y="2072944"/>
                  <a:pt x="3006436" y="1985199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10113818" y="3725400"/>
            <a:ext cx="19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dirty="0" smtClean="0"/>
              <a:t>और हम इस तरह </a:t>
            </a:r>
          </a:p>
          <a:p>
            <a:r>
              <a:rPr lang="hi-IN" dirty="0" smtClean="0"/>
              <a:t>से उसको use करेंगे|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5098473" y="1884908"/>
            <a:ext cx="366878" cy="122726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Brace 20"/>
          <p:cNvSpPr/>
          <p:nvPr/>
        </p:nvSpPr>
        <p:spPr>
          <a:xfrm>
            <a:off x="4892743" y="3782480"/>
            <a:ext cx="265066" cy="613633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21"/>
          <p:cNvSpPr/>
          <p:nvPr/>
        </p:nvSpPr>
        <p:spPr>
          <a:xfrm>
            <a:off x="5292436" y="2479964"/>
            <a:ext cx="346364" cy="1607127"/>
          </a:xfrm>
          <a:custGeom>
            <a:avLst/>
            <a:gdLst>
              <a:gd name="connsiteX0" fmla="*/ 0 w 346364"/>
              <a:gd name="connsiteY0" fmla="*/ 1607127 h 1607127"/>
              <a:gd name="connsiteX1" fmla="*/ 346364 w 346364"/>
              <a:gd name="connsiteY1" fmla="*/ 0 h 1607127"/>
              <a:gd name="connsiteX2" fmla="*/ 346364 w 346364"/>
              <a:gd name="connsiteY2" fmla="*/ 0 h 160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364" h="1607127">
                <a:moveTo>
                  <a:pt x="0" y="1607127"/>
                </a:moveTo>
                <a:lnTo>
                  <a:pt x="346364" y="0"/>
                </a:lnTo>
                <a:lnTo>
                  <a:pt x="346364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546585" y="2881745"/>
            <a:ext cx="711334" cy="6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59515" y="2443705"/>
            <a:ext cx="3071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dirty="0" smtClean="0"/>
              <a:t>यहाँ पे हम वही चीज़ लिखे </a:t>
            </a:r>
          </a:p>
          <a:p>
            <a:r>
              <a:rPr lang="hi-IN" dirty="0" smtClean="0"/>
              <a:t>है, जिसको हमको split करना था,</a:t>
            </a:r>
          </a:p>
          <a:p>
            <a:r>
              <a:rPr lang="hi-IN" dirty="0" smtClean="0"/>
              <a:t>हमने function बना दिया|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5016846" y="4809285"/>
            <a:ext cx="265066" cy="613633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5546585" y="4809285"/>
            <a:ext cx="520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dirty="0" smtClean="0"/>
              <a:t>वही function pass होगा जिसको हमने export किया होगा|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9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390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Shubham</cp:lastModifiedBy>
  <cp:revision>78</cp:revision>
  <dcterms:created xsi:type="dcterms:W3CDTF">2023-01-22T05:34:54Z</dcterms:created>
  <dcterms:modified xsi:type="dcterms:W3CDTF">2023-02-14T06:34:00Z</dcterms:modified>
</cp:coreProperties>
</file>