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8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9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0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7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2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D575-8DA2-4BD0-A0B8-EDE89A279590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3238-6D25-4B81-A5B6-1DC45BA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1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8581" y="382360"/>
            <a:ext cx="1899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NodeJS</a:t>
            </a:r>
            <a:endParaRPr lang="en-IN" sz="4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22549" y="1221861"/>
            <a:ext cx="1104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ये javascript का एक engine है, इसी से हमारा कोई भी, device javascript को समझ सकता है|</a:t>
            </a:r>
          </a:p>
          <a:p>
            <a:pPr algn="ctr"/>
            <a:r>
              <a:rPr lang="hi-IN" sz="2400" dirty="0"/>
              <a:t> </a:t>
            </a:r>
            <a:r>
              <a:rPr lang="hi-IN" sz="2400" dirty="0" smtClean="0"/>
              <a:t>ये basically, browser में install रहता है, लेकिन हम इसको server-side में भी </a:t>
            </a:r>
            <a:r>
              <a:rPr lang="hi-IN" sz="2400" dirty="0" smtClean="0"/>
              <a:t>डाल </a:t>
            </a:r>
            <a:r>
              <a:rPr lang="hi-IN" sz="2400" dirty="0" smtClean="0"/>
              <a:t>सकते है|</a:t>
            </a:r>
          </a:p>
          <a:p>
            <a:pPr algn="ctr"/>
            <a:r>
              <a:rPr lang="hi-IN" sz="2400" dirty="0" smtClean="0"/>
              <a:t>इसमें पहले से ही बहुत pakages और library रहते है|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9" y="3636716"/>
            <a:ext cx="3411370" cy="1314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1" y="3707900"/>
            <a:ext cx="4620270" cy="1171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64" y="5356750"/>
            <a:ext cx="10499111" cy="931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0271" y="2738191"/>
            <a:ext cx="965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i-IN" sz="2400" dirty="0" smtClean="0"/>
              <a:t>हमने NodeJS install कर लिया है, अब इसको हम command line से access करेंगे|</a:t>
            </a:r>
          </a:p>
          <a:p>
            <a:pPr algn="ctr"/>
            <a:r>
              <a:rPr lang="hi-IN" sz="2400" dirty="0" smtClean="0"/>
              <a:t>लेकिन ये अभी ना तो browser पे ना ही server पे run कर रहा है| </a:t>
            </a:r>
          </a:p>
        </p:txBody>
      </p:sp>
    </p:spTree>
    <p:extLst>
      <p:ext uri="{BB962C8B-B14F-4D97-AF65-F5344CB8AC3E}">
        <p14:creationId xmlns:p14="http://schemas.microsoft.com/office/powerpoint/2010/main" val="7584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2974" y="521650"/>
            <a:ext cx="104372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i-IN" sz="3200" b="1" dirty="0" smtClean="0"/>
              <a:t>इसलिए हम server बनायेंगे</a:t>
            </a:r>
            <a:r>
              <a:rPr lang="en-US" sz="3200" b="1" dirty="0" smtClean="0"/>
              <a:t>, NodeJS </a:t>
            </a:r>
            <a:r>
              <a:rPr lang="hi-IN" sz="3200" b="1" dirty="0" smtClean="0"/>
              <a:t>से |</a:t>
            </a:r>
            <a:endParaRPr lang="hi-IN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37433"/>
            <a:ext cx="5774386" cy="1327991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095897" y="1487189"/>
            <a:ext cx="3749040" cy="457200"/>
          </a:xfrm>
          <a:custGeom>
            <a:avLst/>
            <a:gdLst>
              <a:gd name="connsiteX0" fmla="*/ 0 w 3749040"/>
              <a:gd name="connsiteY0" fmla="*/ 457200 h 457200"/>
              <a:gd name="connsiteX1" fmla="*/ 1240972 w 3749040"/>
              <a:gd name="connsiteY1" fmla="*/ 0 h 457200"/>
              <a:gd name="connsiteX2" fmla="*/ 3722915 w 3749040"/>
              <a:gd name="connsiteY2" fmla="*/ 169817 h 457200"/>
              <a:gd name="connsiteX3" fmla="*/ 3722915 w 3749040"/>
              <a:gd name="connsiteY3" fmla="*/ 169817 h 457200"/>
              <a:gd name="connsiteX4" fmla="*/ 3749040 w 3749040"/>
              <a:gd name="connsiteY4" fmla="*/ 20900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9040" h="457200">
                <a:moveTo>
                  <a:pt x="0" y="457200"/>
                </a:moveTo>
                <a:cubicBezTo>
                  <a:pt x="310243" y="252548"/>
                  <a:pt x="620486" y="47897"/>
                  <a:pt x="1240972" y="0"/>
                </a:cubicBezTo>
                <a:lnTo>
                  <a:pt x="3722915" y="169817"/>
                </a:lnTo>
                <a:lnTo>
                  <a:pt x="3722915" y="169817"/>
                </a:lnTo>
                <a:lnTo>
                  <a:pt x="3749040" y="20900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44937" y="1270070"/>
            <a:ext cx="4913461" cy="83099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एक method है जो NodeJS में रहता है,</a:t>
            </a:r>
          </a:p>
          <a:p>
            <a:r>
              <a:rPr lang="hi-IN" sz="2400" dirty="0" smtClean="0"/>
              <a:t>जिससे  HTTP request सुन सकते है|</a:t>
            </a:r>
            <a:endParaRPr lang="en-IN" sz="2400" dirty="0"/>
          </a:p>
        </p:txBody>
      </p:sp>
      <p:sp>
        <p:nvSpPr>
          <p:cNvPr id="10" name="Freeform 9"/>
          <p:cNvSpPr/>
          <p:nvPr/>
        </p:nvSpPr>
        <p:spPr>
          <a:xfrm>
            <a:off x="4180114" y="2163901"/>
            <a:ext cx="2775049" cy="200874"/>
          </a:xfrm>
          <a:custGeom>
            <a:avLst/>
            <a:gdLst>
              <a:gd name="connsiteX0" fmla="*/ 0 w 2775049"/>
              <a:gd name="connsiteY0" fmla="*/ 56785 h 200874"/>
              <a:gd name="connsiteX1" fmla="*/ 627017 w 2775049"/>
              <a:gd name="connsiteY1" fmla="*/ 200477 h 200874"/>
              <a:gd name="connsiteX2" fmla="*/ 2547257 w 2775049"/>
              <a:gd name="connsiteY2" fmla="*/ 17597 h 200874"/>
              <a:gd name="connsiteX3" fmla="*/ 2664823 w 2775049"/>
              <a:gd name="connsiteY3" fmla="*/ 17597 h 20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049" h="200874">
                <a:moveTo>
                  <a:pt x="0" y="56785"/>
                </a:moveTo>
                <a:cubicBezTo>
                  <a:pt x="101237" y="131896"/>
                  <a:pt x="202474" y="207008"/>
                  <a:pt x="627017" y="200477"/>
                </a:cubicBezTo>
                <a:cubicBezTo>
                  <a:pt x="1051560" y="193946"/>
                  <a:pt x="2207623" y="48077"/>
                  <a:pt x="2547257" y="17597"/>
                </a:cubicBezTo>
                <a:cubicBezTo>
                  <a:pt x="2886891" y="-12883"/>
                  <a:pt x="2775857" y="2357"/>
                  <a:pt x="2664823" y="1759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844937" y="2109415"/>
            <a:ext cx="4718151" cy="83099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pakage NodeJS में availabe रहता है,</a:t>
            </a:r>
          </a:p>
          <a:p>
            <a:r>
              <a:rPr lang="hi-IN" sz="2400" dirty="0" smtClean="0"/>
              <a:t>जिससे HTTP request आ सकता है|</a:t>
            </a:r>
            <a:endParaRPr lang="en-IN" sz="2400" dirty="0"/>
          </a:p>
        </p:txBody>
      </p:sp>
      <p:sp>
        <p:nvSpPr>
          <p:cNvPr id="13" name="Freeform 12"/>
          <p:cNvSpPr/>
          <p:nvPr/>
        </p:nvSpPr>
        <p:spPr>
          <a:xfrm>
            <a:off x="4140926" y="2677886"/>
            <a:ext cx="2664823" cy="837782"/>
          </a:xfrm>
          <a:custGeom>
            <a:avLst/>
            <a:gdLst>
              <a:gd name="connsiteX0" fmla="*/ 0 w 2664823"/>
              <a:gd name="connsiteY0" fmla="*/ 0 h 992776"/>
              <a:gd name="connsiteX1" fmla="*/ 653143 w 2664823"/>
              <a:gd name="connsiteY1" fmla="*/ 888274 h 992776"/>
              <a:gd name="connsiteX2" fmla="*/ 2664823 w 2664823"/>
              <a:gd name="connsiteY2" fmla="*/ 940525 h 99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4823" h="992776">
                <a:moveTo>
                  <a:pt x="0" y="0"/>
                </a:moveTo>
                <a:cubicBezTo>
                  <a:pt x="104503" y="365760"/>
                  <a:pt x="209006" y="731520"/>
                  <a:pt x="653143" y="888274"/>
                </a:cubicBezTo>
                <a:cubicBezTo>
                  <a:pt x="1097280" y="1045028"/>
                  <a:pt x="1881051" y="992776"/>
                  <a:pt x="2664823" y="9405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844937" y="3081661"/>
            <a:ext cx="4957576" cy="83099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2400" dirty="0" smtClean="0"/>
              <a:t>S</a:t>
            </a:r>
            <a:r>
              <a:rPr lang="hi-IN" sz="2400" dirty="0" smtClean="0"/>
              <a:t>erver create करने के लिए हम </a:t>
            </a:r>
          </a:p>
          <a:p>
            <a:r>
              <a:rPr lang="hi-IN" sz="2400" dirty="0" smtClean="0"/>
              <a:t>createServer() method का use करते है|</a:t>
            </a:r>
            <a:endParaRPr lang="en-IN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95897" y="3096777"/>
            <a:ext cx="0" cy="4003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5131" y="3515668"/>
            <a:ext cx="7103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ports है, जिसके though हमारा HTTP request</a:t>
            </a:r>
          </a:p>
          <a:p>
            <a:r>
              <a:rPr lang="hi-IN" sz="2400" dirty="0" smtClean="0"/>
              <a:t>को सुना जायेगा| इस तरह से 80 और 443 ports भी होते है| </a:t>
            </a:r>
            <a:endParaRPr lang="en-IN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5132" y="4750439"/>
            <a:ext cx="11956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700" b="1" dirty="0" smtClean="0"/>
              <a:t>यानि की हमको एक server बनाना है, NodeJS से, जो की हम कुछ pre-built pakages</a:t>
            </a:r>
          </a:p>
          <a:p>
            <a:pPr algn="ctr"/>
            <a:r>
              <a:rPr lang="hi-IN" sz="2700" b="1" dirty="0" smtClean="0"/>
              <a:t>and method से बना सकते है|</a:t>
            </a:r>
          </a:p>
          <a:p>
            <a:pPr algn="ctr"/>
            <a:r>
              <a:rPr lang="hi-IN" sz="2700" dirty="0" smtClean="0"/>
              <a:t>सबसे पहले request को समझा जायेगा की request आ रहा है, फिर server बनाया जायेगा,</a:t>
            </a:r>
          </a:p>
          <a:p>
            <a:pPr algn="ctr"/>
            <a:r>
              <a:rPr lang="hi-IN" sz="2700" dirty="0" smtClean="0"/>
              <a:t>और entry port से उसको सुनना जायेगा|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25868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5" y="378822"/>
            <a:ext cx="8145754" cy="2466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7" y="3150733"/>
            <a:ext cx="7824109" cy="1048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88" y="4505172"/>
            <a:ext cx="6197024" cy="138617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830511" y="2442754"/>
            <a:ext cx="2425215" cy="533350"/>
          </a:xfrm>
          <a:custGeom>
            <a:avLst/>
            <a:gdLst>
              <a:gd name="connsiteX0" fmla="*/ 8586 w 2973441"/>
              <a:gd name="connsiteY0" fmla="*/ 0 h 533350"/>
              <a:gd name="connsiteX1" fmla="*/ 426598 w 2973441"/>
              <a:gd name="connsiteY1" fmla="*/ 522515 h 533350"/>
              <a:gd name="connsiteX2" fmla="*/ 2764849 w 2973441"/>
              <a:gd name="connsiteY2" fmla="*/ 352697 h 533350"/>
              <a:gd name="connsiteX3" fmla="*/ 2712598 w 2973441"/>
              <a:gd name="connsiteY3" fmla="*/ 339635 h 5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3441" h="533350">
                <a:moveTo>
                  <a:pt x="8586" y="0"/>
                </a:moveTo>
                <a:cubicBezTo>
                  <a:pt x="-12097" y="231866"/>
                  <a:pt x="-32779" y="463732"/>
                  <a:pt x="426598" y="522515"/>
                </a:cubicBezTo>
                <a:cubicBezTo>
                  <a:pt x="885975" y="581298"/>
                  <a:pt x="2383849" y="383177"/>
                  <a:pt x="2764849" y="352697"/>
                </a:cubicBezTo>
                <a:cubicBezTo>
                  <a:pt x="3145849" y="322217"/>
                  <a:pt x="2929223" y="330926"/>
                  <a:pt x="2712598" y="339635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692587" y="2310418"/>
            <a:ext cx="3420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एक callback function है,</a:t>
            </a:r>
          </a:p>
          <a:p>
            <a:r>
              <a:rPr lang="hi-IN" sz="2400" dirty="0" smtClean="0"/>
              <a:t> जब requestआयेगा तब ये </a:t>
            </a:r>
          </a:p>
          <a:p>
            <a:r>
              <a:rPr lang="hi-IN" sz="2400" dirty="0" smtClean="0"/>
              <a:t>evoke </a:t>
            </a:r>
            <a:r>
              <a:rPr lang="hi-IN" sz="2400" dirty="0" smtClean="0"/>
              <a:t>हो </a:t>
            </a:r>
            <a:r>
              <a:rPr lang="hi-IN" sz="2400" dirty="0" smtClean="0"/>
              <a:t>जायेगा|</a:t>
            </a:r>
          </a:p>
        </p:txBody>
      </p:sp>
      <p:sp>
        <p:nvSpPr>
          <p:cNvPr id="9" name="Freeform 8"/>
          <p:cNvSpPr/>
          <p:nvPr/>
        </p:nvSpPr>
        <p:spPr>
          <a:xfrm>
            <a:off x="5473337" y="250553"/>
            <a:ext cx="1920240" cy="507093"/>
          </a:xfrm>
          <a:custGeom>
            <a:avLst/>
            <a:gdLst>
              <a:gd name="connsiteX0" fmla="*/ 0 w 1920240"/>
              <a:gd name="connsiteY0" fmla="*/ 507093 h 507093"/>
              <a:gd name="connsiteX1" fmla="*/ 339634 w 1920240"/>
              <a:gd name="connsiteY1" fmla="*/ 10704 h 507093"/>
              <a:gd name="connsiteX2" fmla="*/ 1920240 w 1920240"/>
              <a:gd name="connsiteY2" fmla="*/ 154396 h 507093"/>
              <a:gd name="connsiteX3" fmla="*/ 1920240 w 1920240"/>
              <a:gd name="connsiteY3" fmla="*/ 154396 h 50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40" h="507093">
                <a:moveTo>
                  <a:pt x="0" y="507093"/>
                </a:moveTo>
                <a:cubicBezTo>
                  <a:pt x="9797" y="288290"/>
                  <a:pt x="19594" y="69487"/>
                  <a:pt x="339634" y="10704"/>
                </a:cubicBezTo>
                <a:cubicBezTo>
                  <a:pt x="659674" y="-48079"/>
                  <a:pt x="1920240" y="154396"/>
                  <a:pt x="1920240" y="154396"/>
                </a:cubicBezTo>
                <a:lnTo>
                  <a:pt x="1920240" y="154396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393577" y="104252"/>
            <a:ext cx="4362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automatic parameter है जो pass</a:t>
            </a:r>
          </a:p>
          <a:p>
            <a:r>
              <a:rPr lang="hi-IN" sz="2400" dirty="0" smtClean="0"/>
              <a:t>होते है. </a:t>
            </a:r>
          </a:p>
        </p:txBody>
      </p:sp>
      <p:sp>
        <p:nvSpPr>
          <p:cNvPr id="12" name="Freeform 11"/>
          <p:cNvSpPr/>
          <p:nvPr/>
        </p:nvSpPr>
        <p:spPr>
          <a:xfrm>
            <a:off x="2858204" y="1147513"/>
            <a:ext cx="4664104" cy="283568"/>
          </a:xfrm>
          <a:custGeom>
            <a:avLst/>
            <a:gdLst>
              <a:gd name="connsiteX0" fmla="*/ 211567 w 4664104"/>
              <a:gd name="connsiteY0" fmla="*/ 184898 h 283568"/>
              <a:gd name="connsiteX1" fmla="*/ 459762 w 4664104"/>
              <a:gd name="connsiteY1" fmla="*/ 276338 h 283568"/>
              <a:gd name="connsiteX2" fmla="*/ 4287179 w 4664104"/>
              <a:gd name="connsiteY2" fmla="*/ 15081 h 283568"/>
              <a:gd name="connsiteX3" fmla="*/ 4313305 w 4664104"/>
              <a:gd name="connsiteY3" fmla="*/ 54270 h 28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104" h="283568">
                <a:moveTo>
                  <a:pt x="211567" y="184898"/>
                </a:moveTo>
                <a:cubicBezTo>
                  <a:pt x="-3970" y="244769"/>
                  <a:pt x="-219507" y="304641"/>
                  <a:pt x="459762" y="276338"/>
                </a:cubicBezTo>
                <a:cubicBezTo>
                  <a:pt x="1139031" y="248035"/>
                  <a:pt x="4287179" y="15081"/>
                  <a:pt x="4287179" y="15081"/>
                </a:cubicBezTo>
                <a:cubicBezTo>
                  <a:pt x="4929436" y="-21930"/>
                  <a:pt x="4621370" y="16170"/>
                  <a:pt x="4313305" y="54270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489640" y="754614"/>
            <a:ext cx="3702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ये एक property है, जिससे </a:t>
            </a:r>
          </a:p>
          <a:p>
            <a:r>
              <a:rPr lang="hi-IN" sz="2400" dirty="0" smtClean="0"/>
              <a:t>response set होगा. अगर हमें </a:t>
            </a:r>
          </a:p>
          <a:p>
            <a:r>
              <a:rPr lang="hi-IN" sz="2400" dirty="0" smtClean="0"/>
              <a:t>response सही </a:t>
            </a:r>
            <a:r>
              <a:rPr lang="hi-IN" sz="2400" dirty="0"/>
              <a:t>बनाना</a:t>
            </a:r>
            <a:r>
              <a:rPr lang="hi-IN" sz="2400" dirty="0" smtClean="0"/>
              <a:t> </a:t>
            </a:r>
            <a:r>
              <a:rPr lang="hi-IN" sz="2400" dirty="0" smtClean="0"/>
              <a:t>हो तो </a:t>
            </a:r>
          </a:p>
          <a:p>
            <a:r>
              <a:rPr lang="hi-IN" sz="2400" dirty="0" smtClean="0"/>
              <a:t>इसको 200 देना होता है|</a:t>
            </a:r>
          </a:p>
        </p:txBody>
      </p:sp>
      <p:sp>
        <p:nvSpPr>
          <p:cNvPr id="14" name="Freeform 13"/>
          <p:cNvSpPr/>
          <p:nvPr/>
        </p:nvSpPr>
        <p:spPr>
          <a:xfrm>
            <a:off x="7592992" y="3449256"/>
            <a:ext cx="1099595" cy="478090"/>
          </a:xfrm>
          <a:custGeom>
            <a:avLst/>
            <a:gdLst>
              <a:gd name="connsiteX0" fmla="*/ 0 w 1099595"/>
              <a:gd name="connsiteY0" fmla="*/ 0 h 478090"/>
              <a:gd name="connsiteX1" fmla="*/ 740780 w 1099595"/>
              <a:gd name="connsiteY1" fmla="*/ 173620 h 478090"/>
              <a:gd name="connsiteX2" fmla="*/ 740780 w 1099595"/>
              <a:gd name="connsiteY2" fmla="*/ 462987 h 478090"/>
              <a:gd name="connsiteX3" fmla="*/ 1099595 w 1099595"/>
              <a:gd name="connsiteY3" fmla="*/ 439838 h 478090"/>
              <a:gd name="connsiteX4" fmla="*/ 1099595 w 1099595"/>
              <a:gd name="connsiteY4" fmla="*/ 439838 h 47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595" h="478090">
                <a:moveTo>
                  <a:pt x="0" y="0"/>
                </a:moveTo>
                <a:cubicBezTo>
                  <a:pt x="308658" y="48228"/>
                  <a:pt x="617317" y="96456"/>
                  <a:pt x="740780" y="173620"/>
                </a:cubicBezTo>
                <a:cubicBezTo>
                  <a:pt x="864243" y="250784"/>
                  <a:pt x="680978" y="418617"/>
                  <a:pt x="740780" y="462987"/>
                </a:cubicBezTo>
                <a:cubicBezTo>
                  <a:pt x="800583" y="507357"/>
                  <a:pt x="1099595" y="439838"/>
                  <a:pt x="1099595" y="439838"/>
                </a:cubicBezTo>
                <a:lnTo>
                  <a:pt x="1099595" y="439838"/>
                </a:ln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801285" y="3609324"/>
            <a:ext cx="28232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S</a:t>
            </a:r>
            <a:r>
              <a:rPr lang="hi-IN" sz="2400" dirty="0" smtClean="0"/>
              <a:t>erver चलाने के लिए </a:t>
            </a:r>
          </a:p>
          <a:p>
            <a:r>
              <a:rPr lang="hi-IN" sz="2400" dirty="0" smtClean="0"/>
              <a:t>node &lt;file_name&gt;</a:t>
            </a:r>
          </a:p>
          <a:p>
            <a:r>
              <a:rPr lang="hi-IN" sz="2400" dirty="0" smtClean="0"/>
              <a:t>और बंद करने के लिए </a:t>
            </a:r>
          </a:p>
          <a:p>
            <a:r>
              <a:rPr lang="en-IN" sz="2400" dirty="0" smtClean="0"/>
              <a:t>C</a:t>
            </a:r>
            <a:r>
              <a:rPr lang="hi-IN" sz="2400" dirty="0" smtClean="0"/>
              <a:t>trl + C</a:t>
            </a:r>
          </a:p>
        </p:txBody>
      </p:sp>
      <p:sp>
        <p:nvSpPr>
          <p:cNvPr id="16" name="Freeform 15"/>
          <p:cNvSpPr/>
          <p:nvPr/>
        </p:nvSpPr>
        <p:spPr>
          <a:xfrm>
            <a:off x="2439563" y="4208368"/>
            <a:ext cx="5857272" cy="1301519"/>
          </a:xfrm>
          <a:custGeom>
            <a:avLst/>
            <a:gdLst>
              <a:gd name="connsiteX0" fmla="*/ 7802 w 5857272"/>
              <a:gd name="connsiteY0" fmla="*/ 377079 h 1301519"/>
              <a:gd name="connsiteX1" fmla="*/ 680155 w 5857272"/>
              <a:gd name="connsiteY1" fmla="*/ 67797 h 1301519"/>
              <a:gd name="connsiteX2" fmla="*/ 4310861 w 5857272"/>
              <a:gd name="connsiteY2" fmla="*/ 108138 h 1301519"/>
              <a:gd name="connsiteX3" fmla="*/ 5077343 w 5857272"/>
              <a:gd name="connsiteY3" fmla="*/ 1183903 h 1301519"/>
              <a:gd name="connsiteX4" fmla="*/ 5857272 w 5857272"/>
              <a:gd name="connsiteY4" fmla="*/ 1224244 h 1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272" h="1301519">
                <a:moveTo>
                  <a:pt x="7802" y="377079"/>
                </a:moveTo>
                <a:cubicBezTo>
                  <a:pt x="-14610" y="244849"/>
                  <a:pt x="-37022" y="112620"/>
                  <a:pt x="680155" y="67797"/>
                </a:cubicBezTo>
                <a:cubicBezTo>
                  <a:pt x="1397332" y="22973"/>
                  <a:pt x="3577996" y="-77880"/>
                  <a:pt x="4310861" y="108138"/>
                </a:cubicBezTo>
                <a:cubicBezTo>
                  <a:pt x="5043726" y="294156"/>
                  <a:pt x="4819608" y="997885"/>
                  <a:pt x="5077343" y="1183903"/>
                </a:cubicBezTo>
                <a:cubicBezTo>
                  <a:pt x="5335078" y="1369921"/>
                  <a:pt x="5596175" y="1297082"/>
                  <a:pt x="5857272" y="1224244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142789" y="5091775"/>
            <a:ext cx="3986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2400" dirty="0" smtClean="0"/>
              <a:t>अब हमारा server चालू </a:t>
            </a:r>
          </a:p>
          <a:p>
            <a:r>
              <a:rPr lang="hi-IN" sz="2400" dirty="0" smtClean="0"/>
              <a:t>हो गया है, इसको अपने browser</a:t>
            </a:r>
          </a:p>
          <a:p>
            <a:r>
              <a:rPr lang="hi-IN" sz="2400" dirty="0" smtClean="0"/>
              <a:t> पे चलने के लिए हम localhost </a:t>
            </a:r>
          </a:p>
          <a:p>
            <a:r>
              <a:rPr lang="hi-IN" sz="2400" dirty="0" smtClean="0"/>
              <a:t>और जो port name है वो देंगे</a:t>
            </a:r>
          </a:p>
        </p:txBody>
      </p:sp>
    </p:spTree>
    <p:extLst>
      <p:ext uri="{BB962C8B-B14F-4D97-AF65-F5344CB8AC3E}">
        <p14:creationId xmlns:p14="http://schemas.microsoft.com/office/powerpoint/2010/main" val="4016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16" y="365083"/>
            <a:ext cx="8173591" cy="3277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64" y="5178124"/>
            <a:ext cx="5513260" cy="1297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4" y="3670249"/>
            <a:ext cx="5217424" cy="12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23</cp:revision>
  <dcterms:created xsi:type="dcterms:W3CDTF">2023-01-05T07:13:38Z</dcterms:created>
  <dcterms:modified xsi:type="dcterms:W3CDTF">2023-01-10T08:34:41Z</dcterms:modified>
</cp:coreProperties>
</file>