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F9E08-EBB5-4C1E-A3C9-9C8A9F21F4F0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883F8-5521-4242-8C12-D60BD5881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98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883F8-5521-4242-8C12-D60BD588108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210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56C7-7B7E-4997-B603-8065E4CDB2A5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D81E-3F02-4764-9292-2107BE8A9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01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56C7-7B7E-4997-B603-8065E4CDB2A5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D81E-3F02-4764-9292-2107BE8A9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79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56C7-7B7E-4997-B603-8065E4CDB2A5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D81E-3F02-4764-9292-2107BE8A9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56C7-7B7E-4997-B603-8065E4CDB2A5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D81E-3F02-4764-9292-2107BE8A9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51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56C7-7B7E-4997-B603-8065E4CDB2A5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D81E-3F02-4764-9292-2107BE8A9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80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56C7-7B7E-4997-B603-8065E4CDB2A5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D81E-3F02-4764-9292-2107BE8A9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4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56C7-7B7E-4997-B603-8065E4CDB2A5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D81E-3F02-4764-9292-2107BE8A9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19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56C7-7B7E-4997-B603-8065E4CDB2A5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D81E-3F02-4764-9292-2107BE8A9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98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56C7-7B7E-4997-B603-8065E4CDB2A5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D81E-3F02-4764-9292-2107BE8A9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02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56C7-7B7E-4997-B603-8065E4CDB2A5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D81E-3F02-4764-9292-2107BE8A9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4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56C7-7B7E-4997-B603-8065E4CDB2A5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D81E-3F02-4764-9292-2107BE8A9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58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656C7-7B7E-4997-B603-8065E4CDB2A5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7D81E-3F02-4764-9292-2107BE8A9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04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6582" y="540327"/>
            <a:ext cx="3489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Control Structure</a:t>
            </a:r>
            <a:endParaRPr lang="en-IN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070596" y="1343890"/>
            <a:ext cx="8381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i-IN" sz="2400" dirty="0" smtClean="0"/>
              <a:t>मतलब की हम, अपने code को control कर सकते है, की हमारा code, </a:t>
            </a:r>
          </a:p>
          <a:p>
            <a:pPr algn="ctr"/>
            <a:r>
              <a:rPr lang="hi-IN" sz="2400" dirty="0" smtClean="0"/>
              <a:t> किस condition, कितनी बार execute हो|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7979" y="2332119"/>
            <a:ext cx="96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C</a:t>
            </a:r>
            <a:r>
              <a:rPr lang="hi-IN" sz="2400" dirty="0" smtClean="0"/>
              <a:t>ondition के लिए हम if का, और कितनी बार के लिए loops का इस्तेमाल करते है|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36601" y="3958985"/>
            <a:ext cx="6715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000" b="1" dirty="0" smtClean="0">
                <a:solidFill>
                  <a:schemeClr val="accent1"/>
                </a:solidFill>
              </a:rPr>
              <a:t>if के condition में boolean value चलता है, इसमें या तो boolean </a:t>
            </a:r>
          </a:p>
          <a:p>
            <a:r>
              <a:rPr lang="hi-IN" sz="2000" b="1" dirty="0" smtClean="0">
                <a:solidFill>
                  <a:schemeClr val="accent1"/>
                </a:solidFill>
              </a:rPr>
              <a:t>true या false हो सकते है|</a:t>
            </a:r>
            <a:endParaRPr lang="en-IN" sz="2000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309" y="4293438"/>
            <a:ext cx="3867609" cy="1191587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17130551">
            <a:off x="7589811" y="4074984"/>
            <a:ext cx="264802" cy="436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055992" y="4889231"/>
            <a:ext cx="5712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i-IN" sz="2000" dirty="0" smtClean="0"/>
              <a:t>जब condition satisfy होगा तब उसके अन्दर का content</a:t>
            </a:r>
          </a:p>
          <a:p>
            <a:pPr algn="ctr"/>
            <a:r>
              <a:rPr lang="hi-IN" sz="2000" dirty="0" smtClean="0"/>
              <a:t>चलेगा नहीं तो नहीं चलेगा|</a:t>
            </a:r>
            <a:endParaRPr lang="en-IN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020071" y="3083997"/>
            <a:ext cx="2255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If statement</a:t>
            </a:r>
            <a:endParaRPr lang="en-IN" sz="3200" b="1" u="sng" dirty="0"/>
          </a:p>
        </p:txBody>
      </p:sp>
    </p:spTree>
    <p:extLst>
      <p:ext uri="{BB962C8B-B14F-4D97-AF65-F5344CB8AC3E}">
        <p14:creationId xmlns:p14="http://schemas.microsoft.com/office/powerpoint/2010/main" val="2024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61746" y="1004349"/>
            <a:ext cx="3555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hi-IN" sz="2400" dirty="0" smtClean="0"/>
              <a:t>Comparision operators:-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45921" y="1004349"/>
            <a:ext cx="2944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400" dirty="0" smtClean="0"/>
              <a:t>2.  Logical operators:- 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116477" y="1754329"/>
            <a:ext cx="1252266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hi-IN" sz="2400" dirty="0" smtClean="0"/>
              <a:t>==, ===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494007" y="1735825"/>
            <a:ext cx="1709506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hi-IN" sz="2400" dirty="0" smtClean="0"/>
              <a:t>&gt;,&lt;,&gt;=,&lt;=</a:t>
            </a:r>
            <a:endParaRPr lang="en-I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328777" y="1735825"/>
            <a:ext cx="1393156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hi-IN" sz="2400" dirty="0" smtClean="0"/>
              <a:t>!,!=, !==</a:t>
            </a:r>
            <a:endParaRPr lang="en-IN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16477" y="2344627"/>
            <a:ext cx="1212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000" dirty="0" smtClean="0"/>
              <a:t>Equality</a:t>
            </a:r>
          </a:p>
          <a:p>
            <a:r>
              <a:rPr lang="en-IN" sz="2000" dirty="0" smtClean="0"/>
              <a:t>V</a:t>
            </a:r>
            <a:r>
              <a:rPr lang="hi-IN" sz="2000" dirty="0" smtClean="0"/>
              <a:t>alue and</a:t>
            </a:r>
          </a:p>
          <a:p>
            <a:r>
              <a:rPr lang="hi-IN" sz="2000" dirty="0" smtClean="0"/>
              <a:t>/ or type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487371" y="2278930"/>
            <a:ext cx="19682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i-IN" sz="2000" dirty="0" smtClean="0"/>
              <a:t>Greater than,</a:t>
            </a:r>
          </a:p>
          <a:p>
            <a:pPr algn="ctr"/>
            <a:r>
              <a:rPr lang="en-IN" sz="2000" dirty="0" smtClean="0"/>
              <a:t>L</a:t>
            </a:r>
            <a:r>
              <a:rPr lang="hi-IN" sz="2000" dirty="0" smtClean="0"/>
              <a:t>ess than, </a:t>
            </a:r>
          </a:p>
          <a:p>
            <a:pPr algn="ctr"/>
            <a:r>
              <a:rPr lang="hi-IN" sz="2000" dirty="0" smtClean="0"/>
              <a:t>Greater or equal,</a:t>
            </a:r>
          </a:p>
          <a:p>
            <a:pPr algn="ctr"/>
            <a:r>
              <a:rPr lang="en-IN" sz="2000" dirty="0" smtClean="0"/>
              <a:t>L</a:t>
            </a:r>
            <a:r>
              <a:rPr lang="hi-IN" sz="2000" dirty="0" smtClean="0"/>
              <a:t>esser or equal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58296" y="320275"/>
            <a:ext cx="8366842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hi-IN" sz="2800" dirty="0"/>
              <a:t>C</a:t>
            </a:r>
            <a:r>
              <a:rPr lang="hi-IN" sz="2800" dirty="0" smtClean="0"/>
              <a:t>ondition हम operators की मदद से लगा सकते है, जैसे की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2459" y="3683809"/>
            <a:ext cx="18392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000" dirty="0" smtClean="0"/>
              <a:t>2 == 2 // true</a:t>
            </a:r>
          </a:p>
          <a:p>
            <a:r>
              <a:rPr lang="hi-IN" sz="2000" dirty="0" smtClean="0"/>
              <a:t>‘2’ == 2 // false</a:t>
            </a:r>
            <a:endParaRPr lang="en-IN" sz="2000" dirty="0" smtClean="0"/>
          </a:p>
          <a:p>
            <a:r>
              <a:rPr lang="hi-IN" sz="2000" dirty="0" smtClean="0"/>
              <a:t>3 == 5 // false</a:t>
            </a:r>
          </a:p>
          <a:p>
            <a:r>
              <a:rPr lang="hi-IN" sz="2000" dirty="0" smtClean="0"/>
              <a:t>‘h’ == ‘s’ // false</a:t>
            </a:r>
            <a:endParaRPr lang="en-IN" sz="2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550430" y="3683809"/>
            <a:ext cx="16836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 &gt; 3</a:t>
            </a:r>
            <a:r>
              <a:rPr lang="hi-IN" sz="2000" dirty="0" smtClean="0"/>
              <a:t> // true</a:t>
            </a:r>
          </a:p>
          <a:p>
            <a:r>
              <a:rPr lang="en-US" sz="2000" dirty="0" smtClean="0"/>
              <a:t>5 &lt; 3</a:t>
            </a:r>
            <a:r>
              <a:rPr lang="hi-IN" sz="2000" dirty="0" smtClean="0"/>
              <a:t> // false</a:t>
            </a:r>
            <a:endParaRPr lang="en-IN" sz="2000" dirty="0" smtClean="0"/>
          </a:p>
          <a:p>
            <a:r>
              <a:rPr lang="en-US" sz="2000" dirty="0" smtClean="0"/>
              <a:t>‘a’</a:t>
            </a:r>
            <a:r>
              <a:rPr lang="hi-IN" sz="2000" dirty="0" smtClean="0"/>
              <a:t> </a:t>
            </a:r>
            <a:r>
              <a:rPr lang="en-US" sz="2000" dirty="0" smtClean="0"/>
              <a:t>&lt;</a:t>
            </a:r>
            <a:r>
              <a:rPr lang="hi-IN" sz="2000" dirty="0" smtClean="0"/>
              <a:t> </a:t>
            </a:r>
            <a:r>
              <a:rPr lang="en-US" sz="2000" dirty="0" smtClean="0"/>
              <a:t>‘b’</a:t>
            </a:r>
            <a:r>
              <a:rPr lang="hi-IN" sz="2000" dirty="0" smtClean="0"/>
              <a:t> // </a:t>
            </a:r>
            <a:r>
              <a:rPr lang="en-US" sz="2000" dirty="0" smtClean="0"/>
              <a:t>true</a:t>
            </a:r>
            <a:endParaRPr lang="hi-IN" sz="2000" dirty="0" smtClean="0"/>
          </a:p>
          <a:p>
            <a:r>
              <a:rPr lang="en-US" sz="2000" dirty="0" smtClean="0"/>
              <a:t> 4</a:t>
            </a:r>
            <a:r>
              <a:rPr lang="hi-IN" sz="2000" dirty="0" smtClean="0"/>
              <a:t> </a:t>
            </a:r>
            <a:r>
              <a:rPr lang="en-US" sz="2000" dirty="0" smtClean="0"/>
              <a:t>&lt;</a:t>
            </a:r>
            <a:r>
              <a:rPr lang="en-US" sz="2000" dirty="0"/>
              <a:t>=</a:t>
            </a:r>
            <a:r>
              <a:rPr lang="hi-IN" sz="2000" dirty="0" smtClean="0"/>
              <a:t> </a:t>
            </a:r>
            <a:r>
              <a:rPr lang="en-US" sz="2000" dirty="0" smtClean="0"/>
              <a:t>4</a:t>
            </a:r>
            <a:r>
              <a:rPr lang="hi-IN" sz="2000" dirty="0" smtClean="0"/>
              <a:t> // false</a:t>
            </a:r>
            <a:endParaRPr lang="en-IN" sz="2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455666" y="2294249"/>
            <a:ext cx="13660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Negation/</a:t>
            </a:r>
          </a:p>
          <a:p>
            <a:r>
              <a:rPr lang="en-US" sz="2000" dirty="0" smtClean="0"/>
              <a:t>Inverse</a:t>
            </a:r>
          </a:p>
          <a:p>
            <a:r>
              <a:rPr lang="en-US" sz="2000" dirty="0" smtClean="0"/>
              <a:t>(</a:t>
            </a:r>
            <a:r>
              <a:rPr lang="hi-IN" sz="2000" dirty="0" smtClean="0"/>
              <a:t>मतलब की </a:t>
            </a:r>
          </a:p>
          <a:p>
            <a:r>
              <a:rPr lang="hi-IN" sz="2000" dirty="0" smtClean="0"/>
              <a:t>वो उल्टा है)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0763" y="3714447"/>
            <a:ext cx="17490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000" dirty="0" smtClean="0"/>
              <a:t>!(4&lt;4) // true</a:t>
            </a:r>
          </a:p>
          <a:p>
            <a:r>
              <a:rPr lang="hi-IN" sz="2000" dirty="0" smtClean="0"/>
              <a:t>5 !== 2 // true</a:t>
            </a:r>
            <a:endParaRPr lang="en-IN" sz="2000" dirty="0" smtClean="0"/>
          </a:p>
          <a:p>
            <a:r>
              <a:rPr lang="hi-IN" sz="2000" dirty="0" smtClean="0"/>
              <a:t>3 == 5 // false</a:t>
            </a:r>
          </a:p>
          <a:p>
            <a:r>
              <a:rPr lang="hi-IN" sz="2000" dirty="0" smtClean="0"/>
              <a:t>‘4’ </a:t>
            </a:r>
            <a:r>
              <a:rPr lang="hi-IN" sz="2000" dirty="0"/>
              <a:t>!</a:t>
            </a:r>
            <a:r>
              <a:rPr lang="hi-IN" sz="2000" dirty="0" smtClean="0"/>
              <a:t>= 4 // </a:t>
            </a:r>
            <a:r>
              <a:rPr lang="en-US" sz="2000" dirty="0" smtClean="0"/>
              <a:t>false</a:t>
            </a:r>
            <a:endParaRPr lang="en-IN" sz="20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7361601" y="1570896"/>
            <a:ext cx="604653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&amp;&amp;</a:t>
            </a:r>
            <a:endParaRPr lang="en-IN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9196371" y="1552392"/>
            <a:ext cx="46679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||</a:t>
            </a:r>
            <a:endParaRPr lang="en-IN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361829" y="1971944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AND</a:t>
            </a:r>
            <a:endParaRPr lang="en-IN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9247895" y="1953440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OR</a:t>
            </a:r>
            <a:endParaRPr lang="en-IN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6959710" y="2428643"/>
            <a:ext cx="16781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O</a:t>
            </a:r>
            <a:r>
              <a:rPr lang="hi-IN" sz="2000" dirty="0" smtClean="0"/>
              <a:t>utput true</a:t>
            </a:r>
          </a:p>
          <a:p>
            <a:r>
              <a:rPr lang="hi-IN" sz="2000" dirty="0" smtClean="0"/>
              <a:t>आयेगा जब </a:t>
            </a:r>
          </a:p>
          <a:p>
            <a:r>
              <a:rPr lang="hi-IN" sz="2000" dirty="0" smtClean="0"/>
              <a:t>दोनों condition</a:t>
            </a:r>
          </a:p>
          <a:p>
            <a:r>
              <a:rPr lang="en-IN" sz="2000" dirty="0" smtClean="0"/>
              <a:t>T</a:t>
            </a:r>
            <a:r>
              <a:rPr lang="hi-IN" sz="2000" dirty="0" smtClean="0"/>
              <a:t>rue होगा|</a:t>
            </a:r>
            <a:endParaRPr lang="en-IN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6897534" y="3756897"/>
            <a:ext cx="17844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 == 5 &amp;&amp; 3 &lt; 4</a:t>
            </a:r>
          </a:p>
          <a:p>
            <a:r>
              <a:rPr lang="en-US" sz="2000" dirty="0" smtClean="0"/>
              <a:t>// true</a:t>
            </a:r>
          </a:p>
          <a:p>
            <a:r>
              <a:rPr lang="en-US" sz="2000" dirty="0" smtClean="0"/>
              <a:t>5 == 5 &amp;&amp; 3 &gt; 4</a:t>
            </a:r>
          </a:p>
          <a:p>
            <a:r>
              <a:rPr lang="en-US" sz="2000" dirty="0" smtClean="0"/>
              <a:t>//false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8735330" y="2365209"/>
            <a:ext cx="19747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O</a:t>
            </a:r>
            <a:r>
              <a:rPr lang="hi-IN" sz="2000" dirty="0" smtClean="0"/>
              <a:t>utput true</a:t>
            </a:r>
          </a:p>
          <a:p>
            <a:r>
              <a:rPr lang="hi-IN" sz="2000" dirty="0" smtClean="0"/>
              <a:t>आयेगा जब </a:t>
            </a:r>
          </a:p>
          <a:p>
            <a:r>
              <a:rPr lang="en-US" sz="2000" dirty="0"/>
              <a:t> </a:t>
            </a:r>
            <a:r>
              <a:rPr lang="hi-IN" sz="2000" dirty="0" smtClean="0"/>
              <a:t>एक भी condition</a:t>
            </a:r>
          </a:p>
          <a:p>
            <a:r>
              <a:rPr lang="en-IN" sz="2000" dirty="0" smtClean="0"/>
              <a:t>T</a:t>
            </a:r>
            <a:r>
              <a:rPr lang="hi-IN" sz="2000" dirty="0" smtClean="0"/>
              <a:t>rue होगा|</a:t>
            </a:r>
            <a:endParaRPr lang="en-IN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8874694" y="3757720"/>
            <a:ext cx="17844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 == 5 &amp;&amp; 3 &lt; 4</a:t>
            </a:r>
          </a:p>
          <a:p>
            <a:r>
              <a:rPr lang="en-US" sz="2000" dirty="0" smtClean="0"/>
              <a:t>// true</a:t>
            </a:r>
          </a:p>
          <a:p>
            <a:r>
              <a:rPr lang="en-US" sz="2000" dirty="0" smtClean="0"/>
              <a:t>5 == 5 &amp;&amp; 3 &gt; 4</a:t>
            </a:r>
          </a:p>
          <a:p>
            <a:r>
              <a:rPr lang="en-US" sz="2000" dirty="0" smtClean="0"/>
              <a:t>//</a:t>
            </a:r>
            <a:endParaRPr lang="en-US" sz="20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282" y="5220455"/>
            <a:ext cx="7586402" cy="14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54" y="1180406"/>
            <a:ext cx="8473048" cy="486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4510" y="457200"/>
            <a:ext cx="2666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Truthy or Falsy</a:t>
            </a:r>
            <a:endParaRPr lang="en-IN" sz="32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551" y="2453293"/>
            <a:ext cx="7160868" cy="18467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6872023">
            <a:off x="5694197" y="2172480"/>
            <a:ext cx="595369" cy="269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745907" y="1587858"/>
            <a:ext cx="5500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000" b="1" dirty="0" smtClean="0">
                <a:solidFill>
                  <a:schemeClr val="accent1"/>
                </a:solidFill>
              </a:rPr>
              <a:t>अगर ये खली हो या 0 हो तो false होगा,नहीं तो true </a:t>
            </a:r>
            <a:endParaRPr lang="en-IN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1709" y="304800"/>
            <a:ext cx="1181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Loops</a:t>
            </a:r>
            <a:endParaRPr lang="en-IN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57745" y="1717964"/>
            <a:ext cx="590803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or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803947" y="1717964"/>
            <a:ext cx="861133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while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03113" y="1717964"/>
            <a:ext cx="114973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For.. Of 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937759" y="1717964"/>
            <a:ext cx="1084015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For.. </a:t>
            </a:r>
            <a:r>
              <a:rPr lang="en-US" sz="2400" dirty="0" smtClean="0"/>
              <a:t>in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493818" y="1136073"/>
            <a:ext cx="2867891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Arrays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167005" y="1136073"/>
            <a:ext cx="2691245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Obects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55400" y="2673927"/>
            <a:ext cx="143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times loop</a:t>
            </a:r>
          </a:p>
          <a:p>
            <a:r>
              <a:rPr lang="hi-IN" dirty="0" smtClean="0"/>
              <a:t>करने के लिए|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579945" y="2673927"/>
            <a:ext cx="1743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</a:t>
            </a:r>
            <a:r>
              <a:rPr lang="hi-IN" dirty="0" smtClean="0"/>
              <a:t>rray के हर एक </a:t>
            </a:r>
          </a:p>
          <a:p>
            <a:r>
              <a:rPr lang="en-IN" dirty="0" smtClean="0"/>
              <a:t>E</a:t>
            </a:r>
            <a:r>
              <a:rPr lang="hi-IN" dirty="0" smtClean="0"/>
              <a:t>lement को loop</a:t>
            </a:r>
          </a:p>
          <a:p>
            <a:r>
              <a:rPr lang="hi-IN" dirty="0" smtClean="0"/>
              <a:t>करने के लिए|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543058" y="2673927"/>
            <a:ext cx="1798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dirty="0" smtClean="0"/>
              <a:t>object के हर एक </a:t>
            </a:r>
          </a:p>
          <a:p>
            <a:r>
              <a:rPr lang="hi-IN" dirty="0" smtClean="0"/>
              <a:t>property को loop</a:t>
            </a:r>
          </a:p>
          <a:p>
            <a:r>
              <a:rPr lang="hi-IN" dirty="0" smtClean="0"/>
              <a:t>करने के लिए|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678807" y="2701636"/>
            <a:ext cx="1903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dirty="0" smtClean="0"/>
              <a:t>जब तक</a:t>
            </a:r>
            <a:r>
              <a:rPr lang="hi-IN" dirty="0"/>
              <a:t> </a:t>
            </a:r>
            <a:r>
              <a:rPr lang="hi-IN" dirty="0" smtClean="0"/>
              <a:t>एक </a:t>
            </a:r>
          </a:p>
          <a:p>
            <a:r>
              <a:rPr lang="en-IN" dirty="0" smtClean="0"/>
              <a:t>C</a:t>
            </a:r>
            <a:r>
              <a:rPr lang="hi-IN" dirty="0" smtClean="0"/>
              <a:t>ertain situation </a:t>
            </a:r>
          </a:p>
          <a:p>
            <a:r>
              <a:rPr lang="hi-IN" dirty="0" smtClean="0"/>
              <a:t>मिलता रहे तब तक</a:t>
            </a:r>
          </a:p>
          <a:p>
            <a:r>
              <a:rPr lang="en-IN" dirty="0" smtClean="0"/>
              <a:t>L</a:t>
            </a:r>
            <a:r>
              <a:rPr lang="hi-IN" dirty="0" smtClean="0"/>
              <a:t>oop चलने के लिए|</a:t>
            </a:r>
          </a:p>
        </p:txBody>
      </p:sp>
    </p:spTree>
    <p:extLst>
      <p:ext uri="{BB962C8B-B14F-4D97-AF65-F5344CB8AC3E}">
        <p14:creationId xmlns:p14="http://schemas.microsoft.com/office/powerpoint/2010/main" val="316872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350</Words>
  <Application>Microsoft Office PowerPoint</Application>
  <PresentationFormat>Widescreen</PresentationFormat>
  <Paragraphs>80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</dc:creator>
  <cp:lastModifiedBy>Shubham</cp:lastModifiedBy>
  <cp:revision>22</cp:revision>
  <dcterms:created xsi:type="dcterms:W3CDTF">2022-11-28T09:54:09Z</dcterms:created>
  <dcterms:modified xsi:type="dcterms:W3CDTF">2022-12-01T09:00:52Z</dcterms:modified>
</cp:coreProperties>
</file>