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latin typeface="나눔고딕"/>
              </a:rPr>
              <a:t>.</a:t>
            </a:r>
            <a:endParaRPr b="0" lang="en-US" sz="4400" spc="-1" strike="noStrike"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나눔고딕"/>
              </a:rPr>
              <a:t>2</a:t>
            </a:r>
            <a:r>
              <a:rPr b="0" lang="ko-KR" sz="2800" spc="-1" strike="noStrike">
                <a:latin typeface="나눔고딕"/>
              </a:rPr>
              <a:t>번째 개요 수준</a:t>
            </a:r>
            <a:endParaRPr b="0" lang="en-US" sz="2800" spc="-1" strike="noStrike"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나눔고딕"/>
              </a:rPr>
              <a:t>3</a:t>
            </a:r>
            <a:r>
              <a:rPr b="0" lang="ko-KR" sz="2400" spc="-1" strike="noStrike">
                <a:latin typeface="나눔고딕"/>
              </a:rPr>
              <a:t>번째 개요 수준</a:t>
            </a:r>
            <a:endParaRPr b="0" lang="en-US" sz="2400" spc="-1" strike="noStrike"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나눔고딕"/>
              </a:rPr>
              <a:t>4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5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6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7</a:t>
            </a:r>
            <a:r>
              <a:rPr b="0" lang="ko-KR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나눔명조"/>
              </a:rPr>
              <a:t>&lt;날짜/시간&gt;</a:t>
            </a:r>
            <a:endParaRPr b="0" lang="en-US" sz="1400" spc="-1" strike="noStrike">
              <a:latin typeface="나눔명조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나눔명조"/>
              </a:rPr>
              <a:t>&lt;바닥글&gt;</a:t>
            </a:r>
            <a:endParaRPr b="0" lang="en-US" sz="1400" spc="-1" strike="noStrike">
              <a:latin typeface="나눔명조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9B3E58-FC67-4F70-A82D-1A0F3AFEBF29}" type="slidenum">
              <a:rPr b="0" lang="en-US" sz="1400" spc="-1" strike="noStrike">
                <a:latin typeface="나눔명조"/>
              </a:rPr>
              <a:t>&lt;숫자&gt;</a:t>
            </a:fld>
            <a:endParaRPr b="0" lang="en-US" sz="1400" spc="-1" strike="noStrike">
              <a:latin typeface="나눔명조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700000" y="2340000"/>
            <a:ext cx="6979680" cy="32288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869560" y="192240"/>
            <a:ext cx="6130440" cy="17877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80000" y="180000"/>
            <a:ext cx="1989000" cy="30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LibreOffice/7.1.0.3$MacOSX_X86_64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2023-02-16T00:03:51Z</dcterms:created>
  <dc:creator/>
  <dc:description/>
  <dc:language>ko-KR</dc:language>
  <cp:lastModifiedBy/>
  <dcterms:modified xsi:type="dcterms:W3CDTF">2023-02-16T00:38:21Z</dcterms:modified>
  <cp:revision>1</cp:revision>
  <dc:subject/>
  <dc:title/>
</cp:coreProperties>
</file>