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6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 horzBarState="maximized">
    <p:restoredLeft sz="7668" autoAdjust="0"/>
    <p:restoredTop sz="94660"/>
  </p:normalViewPr>
  <p:slideViewPr>
    <p:cSldViewPr snapToGrid="0">
      <p:cViewPr>
        <p:scale>
          <a:sx n="93" d="100"/>
          <a:sy n="93" d="100"/>
        </p:scale>
        <p:origin x="1254" y="114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F2702-4E60-4D3C-A35D-76937E4CCC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A3874-115F-4DAE-8454-3A6CA0ED6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180F94-18E1-4407-9300-73363E6A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FD15F-CC43-4B17-8C9B-1E83E719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2E5E36-3777-4A64-A8F6-492BF4CF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098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5C38D-B891-4A83-808E-6FCC7F699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2041E0-F1A6-4FAD-B5EE-F5270903E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CBE5A-5907-4966-B61F-CAB0270AA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519AF-3ED5-43C9-999B-60238FD7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7A968-66C1-4E74-BF46-A526CAC0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5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7D23F-E738-429B-87C7-980E03FBF6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4F2485-96B5-4D68-9C07-90B789E1E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2C180D-AFA1-4268-B596-9CC42E24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C9F87-DA65-4CAF-8B16-A400C42C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171A5-41A3-474A-BD1F-80EB5EC0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590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0C9E3-42A1-4999-8BC9-DA147AF29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EBEEE-8AE7-4DFB-BAA6-A93980A42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C30230-8830-4D2F-B7AD-C5A03C77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CE5184-96D7-4EC2-AEC5-6BAF19087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0901F-A6F5-4A37-B32B-32020BD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84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7FCC7F-1AC0-44EF-93A0-83A3209A7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449A84-8C78-478A-A824-FB09EBD80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06BD87-F793-4819-A5F6-19DF7B7C6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20F405-2F0E-4B3D-87E3-52F52FB7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F7E4B-ED41-4BFC-8F07-D9D4EC17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278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5775-842C-4E96-BF2A-EEEC9D47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EBE9B3-0B9F-4B40-9F02-01D07339B0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152D58-6F3C-47AA-AC44-ECBA016CC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638F9C-8DA2-49C5-8526-9947B72C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176BEE-994C-4FA3-9883-2E116CD36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C2DFCB-994B-40E1-92A4-9DE309BCC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14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7ED85-538B-45D7-89C7-92E0166E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A781A-6AA3-49AC-97BA-A070541A0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964C1C-8CD9-4ED1-9EBB-85A31C9D9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7EB819-B517-4066-8705-025981424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52F2F8-E057-41A2-AE46-3755205AA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59AC4C-1A6A-4883-9C05-D64524C5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1A3E83-BA1F-4AB4-B99B-3DD737C7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81AEE0-9CAD-4590-B177-7C78BA3E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353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DAF7-3464-45CC-A94C-47E21EFD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EA6402-380F-4AB6-B775-23C850EDB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7A4435-F50F-4046-A6B4-AC5FF5E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60F55A-41E8-4623-9F4C-FD654AA9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87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B7E47-27FC-48D1-A447-11095FF9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6DAF6-D761-4B19-A840-EA8D9CA2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96D7F-E348-4117-A951-AEC9B82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15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C1236F-0532-442F-B0A7-4014E299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1F205A-CCA5-493D-B791-470D47EB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C7B42C-2804-4C18-8BB3-3B608D1C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8B9094-7557-4733-92CB-69D9B29D7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AD2DA-3DE7-4AD5-A337-63EAB6C88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0C31B7-6E7F-4CA7-9861-B7A4A7F8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42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F5255-EC7B-47E3-BAE4-66A3EF3C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9B7200-792E-4229-AB6A-E2D6DD3FC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2972B-3CEB-474C-9C1C-5CE0134FB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433930-F0D8-4D94-A0D3-94326F9E9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815FAF-8C62-452E-8A32-7C6727D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4E32DC-C95E-4308-A736-3690AB11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456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700116-7216-4C2D-9A94-9A348BE7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5432A7-ABA4-4969-8010-F210F6F38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68E55-78C5-4140-9C0A-4AD38E08F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49807-2488-4122-88C7-4F4612F935D3}" type="datetimeFigureOut">
              <a:rPr lang="ko-KR" altLang="en-US" smtClean="0"/>
              <a:t>2021-04-21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4D43AE-EC63-4D77-8BFE-03DCA6098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9C909-0B9A-49BC-BB7C-6EDE8AC9A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E928E-8AC6-4A03-B066-9DF597010B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5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69140" y="255087"/>
          <a:ext cx="2987041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2518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MEMBERS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MEMBER_ID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PASSWORD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EMAIL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PHONE_NUMBER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SECURITY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528354" y="255087"/>
          <a:ext cx="2818766" cy="1348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8"/>
                <a:gridCol w="890905"/>
                <a:gridCol w="1095693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MEMBERS_PLANS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MEMBER_ID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LAT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NUMBER(3,15)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LON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NUMBER(3,15)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8319292" y="277261"/>
          <a:ext cx="3169603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/>
                <a:gridCol w="930592"/>
                <a:gridCol w="1095693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PLANS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FIXED_DATE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HOTPLACE_NAME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HOST_ID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8752680" y="2556981"/>
          <a:ext cx="273621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2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DATE_OPTIONS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DATE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69140" y="2442681"/>
          <a:ext cx="2726691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2168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DATES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MEMBER_ID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DATE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4505335" y="2442681"/>
          <a:ext cx="3037841" cy="112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HOTPLACES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HOTPLACE_NAME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LAT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NUMBER(3,15)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LON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NUMBER(3,15)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70940" y="4401675"/>
          <a:ext cx="3077527" cy="1941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/>
                <a:gridCol w="890905"/>
                <a:gridCol w="1071880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ACTIVITIES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ACTIVITY_ID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MAIN_ACTIVITY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ACTICITY_NAME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SCORE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NUMBER(1,1)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5555198" y="4401675"/>
          <a:ext cx="3077527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/>
                <a:gridCol w="890905"/>
                <a:gridCol w="1071880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CAFES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MAIN_FOOD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FULL_ADDRESS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VARCHAR2(100)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LIKE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8839456" y="4410998"/>
          <a:ext cx="321564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/>
                <a:gridCol w="890905"/>
                <a:gridCol w="1171893"/>
              </a:tblGrid>
              <a:tr h="212112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RESTAURANTS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RESTUARANTS_ID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MAIN_FOOD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FULL_ADDRESS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VARCHAR2(100)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LIKE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76200" cap="flat" cmpd="sng" algn="ctr">
                      <a:solidFill>
                        <a:schemeClr val="accent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"/>
          <p:cNvSpPr txBox="1"/>
          <p:nvPr/>
        </p:nvSpPr>
        <p:spPr>
          <a:xfrm>
            <a:off x="560233" y="3941096"/>
            <a:ext cx="2045807" cy="36229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b="1">
                <a:solidFill>
                  <a:schemeClr val="accent2"/>
                </a:solidFill>
              </a:rPr>
              <a:t>수정해야할테이블</a:t>
            </a:r>
            <a:endParaRPr lang="ko-KR" altLang="en-US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52928" y="334985"/>
          <a:ext cx="3169603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/>
                <a:gridCol w="930592"/>
                <a:gridCol w="1095693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PLANS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FIXED_DATE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HOTPLACE_NAME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HOST_ID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585473" y="2320777"/>
          <a:ext cx="273621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2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DATE_OPTIONS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DATE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539003" y="2148449"/>
          <a:ext cx="307435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/>
                <a:gridCol w="887730"/>
                <a:gridCol w="1071880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ACTIVITIES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ACTIVITY_ID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MAIN_ACTIVITY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ACTICITY_NAME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SCORE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NUMBER(1,1)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8678989" y="4237804"/>
          <a:ext cx="3083877" cy="202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4742"/>
                <a:gridCol w="897255"/>
                <a:gridCol w="1071880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CAFES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MAIN_FOOD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FULL_ADDRESS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VARCHAR2(100)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LIKE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23568" y="3775998"/>
          <a:ext cx="3215640" cy="2165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/>
                <a:gridCol w="890905"/>
                <a:gridCol w="1171893"/>
              </a:tblGrid>
              <a:tr h="212112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RESTAURANTS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RESTUARANTS_ID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MAIN_FOOD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FULL_ADDRESS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VARCHAR2(100)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LIKE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5"/>
          <p:cNvGraphicFramePr>
            <a:graphicFrameLocks noGrp="1"/>
          </p:cNvGraphicFramePr>
          <p:nvPr/>
        </p:nvGraphicFramePr>
        <p:xfrm>
          <a:off x="4403458" y="334985"/>
          <a:ext cx="3169603" cy="157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318"/>
                <a:gridCol w="930592"/>
                <a:gridCol w="1095693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PLANS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r>
                        <a:rPr lang="en-US" altLang="ko-KR" sz="900" strike="sngStrike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, FK</a:t>
                      </a:r>
                      <a:endParaRPr lang="ko-KR" altLang="en-US" sz="900" strike="sngStrike" kern="1200">
                        <a:solidFill>
                          <a:srgbClr val="ff0000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FIXED_DATE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dk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,</a:t>
                      </a:r>
                      <a:r>
                        <a:rPr lang="en-US" altLang="ko-KR" sz="900" strike="sngStrike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 NOT NULL</a:t>
                      </a:r>
                      <a:endParaRPr lang="ko-KR" altLang="en-US" sz="900" strike="sngStrike" kern="1200">
                        <a:solidFill>
                          <a:srgbClr val="ff0000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HOTPLACE_NAME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</a:t>
                      </a:r>
                      <a:r>
                        <a:rPr lang="en-US" altLang="ko-KR" sz="900" strike="sngStrike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NOT NULL</a:t>
                      </a:r>
                      <a:endParaRPr lang="ko-KR" altLang="en-US" sz="900" strike="sngStrike" kern="1200">
                        <a:solidFill>
                          <a:srgbClr val="ff0000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PLAN_NAME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HOST_ID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FK, NOT NULL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4" name=""/>
          <p:cNvCxnSpPr>
            <a:stCxn id="6" idx="3"/>
            <a:endCxn id="13" idx="1"/>
          </p:cNvCxnSpPr>
          <p:nvPr/>
        </p:nvCxnSpPr>
        <p:spPr>
          <a:xfrm>
            <a:off x="3522531" y="1121750"/>
            <a:ext cx="88092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표 6"/>
          <p:cNvGraphicFramePr>
            <a:graphicFrameLocks noGrp="1"/>
          </p:cNvGraphicFramePr>
          <p:nvPr/>
        </p:nvGraphicFramePr>
        <p:xfrm>
          <a:off x="4562160" y="2320777"/>
          <a:ext cx="2736215" cy="89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692"/>
                <a:gridCol w="890905"/>
                <a:gridCol w="1003618"/>
              </a:tblGrid>
              <a:tr h="204124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DATE_OPTIONS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PLAN_ID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FK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HOST_DATE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en-US" altLang="ko-KR" sz="900" kern="1200">
                        <a:solidFill>
                          <a:srgbClr val="ff0000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DATE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6" name=""/>
          <p:cNvCxnSpPr/>
          <p:nvPr/>
        </p:nvCxnSpPr>
        <p:spPr>
          <a:xfrm>
            <a:off x="3522531" y="2832154"/>
            <a:ext cx="88092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1"/>
          <p:cNvGraphicFramePr>
            <a:graphicFrameLocks noGrp="1"/>
          </p:cNvGraphicFramePr>
          <p:nvPr/>
        </p:nvGraphicFramePr>
        <p:xfrm>
          <a:off x="4488180" y="3796482"/>
          <a:ext cx="3221990" cy="2023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842"/>
                <a:gridCol w="897255"/>
                <a:gridCol w="1171893"/>
              </a:tblGrid>
              <a:tr h="212112"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 ExtraBold"/>
                          <a:ea typeface="나눔스퀘어_ac ExtraBold"/>
                        </a:rPr>
                        <a:t>RESTAURANTS</a:t>
                      </a:r>
                      <a:endParaRPr lang="en-US" altLang="ko-KR" sz="900" b="0">
                        <a:solidFill>
                          <a:schemeClr val="tx1"/>
                        </a:solidFill>
                        <a:latin typeface="나눔스퀘어_ac ExtraBold"/>
                        <a:ea typeface="나눔스퀘어_ac Extra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나눔스퀘어_ac Bold"/>
                        <a:ea typeface="나눔스퀘어_ac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COLUMN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CONSTRAINT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</a:rPr>
                        <a:t>TYPE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sng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RESTUARANTS_ID</a:t>
                      </a:r>
                      <a:endParaRPr lang="en-US" altLang="ko-KR" sz="900" u="sng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NUMBER(6)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LOCATION_NAME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rgbClr val="ff0000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PK, </a:t>
                      </a: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FK</a:t>
                      </a:r>
                      <a:endParaRPr lang="en-US" altLang="ko-KR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CAFE_NAME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MAIN_FOOD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VARCHAR2(30)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204124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FULL_ADDRESS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VARCHAR2(100)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algn="ctr" defTabSz="914400" rtl="0" eaLnBrk="1" latinLnBrk="1" hangingPunct="1"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IMAGE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VARCHAR2(200)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  <a:tr h="131388"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u="none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LIKE</a:t>
                      </a:r>
                      <a:endParaRPr lang="en-US" altLang="ko-KR" sz="900" u="none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lvl="0" indent="0" algn="ctr" defTabSz="6858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900" kern="1200">
                          <a:solidFill>
                            <a:schemeClr val="tx1"/>
                          </a:solidFill>
                          <a:latin typeface="나눔스퀘어_ac"/>
                          <a:ea typeface="나눔스퀘어_ac"/>
                          <a:cs typeface="+mn-cs"/>
                        </a:rPr>
                        <a:t>NUMBER(5)</a:t>
                      </a:r>
                      <a:endParaRPr lang="ko-KR" altLang="en-US" sz="900" kern="1200">
                        <a:solidFill>
                          <a:schemeClr val="tx1"/>
                        </a:solidFill>
                        <a:latin typeface="나눔스퀘어_ac"/>
                        <a:ea typeface="나눔스퀘어_ac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8" name=""/>
          <p:cNvCxnSpPr/>
          <p:nvPr/>
        </p:nvCxnSpPr>
        <p:spPr>
          <a:xfrm>
            <a:off x="3522531" y="4870299"/>
            <a:ext cx="880927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328</ep:Words>
  <ep:PresentationFormat>와이드스크린</ep:PresentationFormat>
  <ep:Paragraphs>1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Office 테마</vt:lpstr>
      <vt:lpstr>슬라이드 1</vt:lpstr>
      <vt:lpstr>슬라이드 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2021-04-21T02:13:50.000</dcterms:created>
  <dc:creator>이주희</dc:creator>
  <cp:lastModifiedBy>yck</cp:lastModifiedBy>
  <dcterms:modified xsi:type="dcterms:W3CDTF">2021-04-22T03:07:58.485</dcterms:modified>
  <cp:revision>22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