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125" d="100"/>
          <a:sy n="125" d="100"/>
        </p:scale>
        <p:origin x="-3732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F2702-4E60-4D3C-A35D-76937E4CC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5A3874-115F-4DAE-8454-3A6CA0ED6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80F94-18E1-4407-9300-73363E6A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807-2488-4122-88C7-4F4612F935D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FD15F-CC43-4B17-8C9B-1E83E719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E5E36-3777-4A64-A8F6-492BF4CF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98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5C38D-B891-4A83-808E-6FCC7F69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041E0-F1A6-4FAD-B5EE-F5270903E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CBE5A-5907-4966-B61F-CAB0270A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807-2488-4122-88C7-4F4612F935D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519AF-3ED5-43C9-999B-60238FD7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7A968-66C1-4E74-BF46-A526CAC0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5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77D23F-E738-429B-87C7-980E03FBF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4F2485-96B5-4D68-9C07-90B789E1E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C180D-AFA1-4268-B596-9CC42E24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807-2488-4122-88C7-4F4612F935D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C9F87-DA65-4CAF-8B16-A400C42C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171A5-41A3-474A-BD1F-80EB5EC0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59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0C9E3-42A1-4999-8BC9-DA147AF2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EBEEE-8AE7-4DFB-BAA6-A93980A42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30230-8830-4D2F-B7AD-C5A03C77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807-2488-4122-88C7-4F4612F935D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E5184-96D7-4EC2-AEC5-6BAF1908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0901F-A6F5-4A37-B32B-32020BDE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FCC7F-1AC0-44EF-93A0-83A3209A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449A84-8C78-478A-A824-FB09EBD8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6BD87-F793-4819-A5F6-19DF7B7C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807-2488-4122-88C7-4F4612F935D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0F405-2F0E-4B3D-87E3-52F52FB7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F7E4B-ED41-4BFC-8F07-D9D4EC17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7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85775-842C-4E96-BF2A-EEEC9D47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BE9B3-0B9F-4B40-9F02-01D07339B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152D58-6F3C-47AA-AC44-ECBA016CC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38F9C-8DA2-49C5-8526-9947B72C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807-2488-4122-88C7-4F4612F935D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76BEE-994C-4FA3-9883-2E116CD3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2DFCB-994B-40E1-92A4-9DE309BC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14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7ED85-538B-45D7-89C7-92E0166E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DA781A-6AA3-49AC-97BA-A070541A0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964C1C-8CD9-4ED1-9EBB-85A31C9D9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7EB819-B517-4066-8705-025981424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52F2F8-E057-41A2-AE46-3755205AA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59AC4C-1A6A-4883-9C05-D64524C5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807-2488-4122-88C7-4F4612F935D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1A3E83-BA1F-4AB4-B99B-3DD737C7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81AEE0-9CAD-4590-B177-7C78BA3E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35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BDAF7-3464-45CC-A94C-47E21EFD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EA6402-380F-4AB6-B775-23C850ED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807-2488-4122-88C7-4F4612F935D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7A4435-F50F-4046-A6B4-AC5FF5EE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60F55A-41E8-4623-9F4C-FD654AA9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87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8B7E47-27FC-48D1-A447-11095FF9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807-2488-4122-88C7-4F4612F935D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D6DAF6-D761-4B19-A840-EA8D9CA2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A96D7F-E348-4117-A951-AEC9B822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5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1236F-0532-442F-B0A7-4014E299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F205A-CCA5-493D-B791-470D47EBC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C7B42C-2804-4C18-8BB3-3B608D1C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B9094-7557-4733-92CB-69D9B29D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807-2488-4122-88C7-4F4612F935D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AAD2DA-3DE7-4AD5-A337-63EAB6C8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C31B7-6E7F-4CA7-9861-B7A4A7F8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2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F5255-EC7B-47E3-BAE4-66A3EF3C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9B7200-792E-4229-AB6A-E2D6DD3FC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2972B-3CEB-474C-9C1C-5CE0134FB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33930-F0D8-4D94-A0D3-94326F9E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807-2488-4122-88C7-4F4612F935D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815FAF-8C62-452E-8A32-7C6727D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4E32DC-C95E-4308-A736-3690AB11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4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700116-7216-4C2D-9A94-9A348BE7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5432A7-ABA4-4969-8010-F210F6F38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68E55-78C5-4140-9C0A-4AD38E08F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49807-2488-4122-88C7-4F4612F935D3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D43AE-EC63-4D77-8BFE-03DCA6098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9C909-0B9A-49BC-BB7C-6EDE8AC9A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5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466DD1-54FE-4CD0-9617-875952144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26589"/>
              </p:ext>
            </p:extLst>
          </p:nvPr>
        </p:nvGraphicFramePr>
        <p:xfrm>
          <a:off x="569140" y="255087"/>
          <a:ext cx="298704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18">
                  <a:extLst>
                    <a:ext uri="{9D8B030D-6E8A-4147-A177-3AD203B41FA5}">
                      <a16:colId xmlns:a16="http://schemas.microsoft.com/office/drawing/2014/main" val="332679272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1980556319"/>
                    </a:ext>
                  </a:extLst>
                </a:gridCol>
                <a:gridCol w="1003618">
                  <a:extLst>
                    <a:ext uri="{9D8B030D-6E8A-4147-A177-3AD203B41FA5}">
                      <a16:colId xmlns:a16="http://schemas.microsoft.com/office/drawing/2014/main" val="1822850246"/>
                    </a:ext>
                  </a:extLst>
                </a:gridCol>
              </a:tblGrid>
              <a:tr h="20412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MEMBERS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12100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COLUMN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CONSTRAINT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TYPE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701491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sng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MEMBER_ID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PK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02032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PASSWORD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NOT NULL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326414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7215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NOT NULL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941391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PHONE_NUMBER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2506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SECURITY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NOT NULL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62933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A091BA-26C4-49A4-876A-7047E072F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34275"/>
              </p:ext>
            </p:extLst>
          </p:nvPr>
        </p:nvGraphicFramePr>
        <p:xfrm>
          <a:off x="4528354" y="255087"/>
          <a:ext cx="281876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168">
                  <a:extLst>
                    <a:ext uri="{9D8B030D-6E8A-4147-A177-3AD203B41FA5}">
                      <a16:colId xmlns:a16="http://schemas.microsoft.com/office/drawing/2014/main" val="332679272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1980556319"/>
                    </a:ext>
                  </a:extLst>
                </a:gridCol>
                <a:gridCol w="1095693">
                  <a:extLst>
                    <a:ext uri="{9D8B030D-6E8A-4147-A177-3AD203B41FA5}">
                      <a16:colId xmlns:a16="http://schemas.microsoft.com/office/drawing/2014/main" val="1822850246"/>
                    </a:ext>
                  </a:extLst>
                </a:gridCol>
              </a:tblGrid>
              <a:tr h="20412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MEMBERS_PLANS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12100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COLUMN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CONSTRAINT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TYPE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701491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sng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MEMBER_ID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PK, FK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02032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sng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PLAN_ID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PK, FK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NUMBER(6)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326414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LAT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NUMBER(3,15)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7215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LON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NUMBER(3,15)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94139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46D332A-D56D-49AC-BC0E-8C6A1D4F4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44288"/>
              </p:ext>
            </p:extLst>
          </p:nvPr>
        </p:nvGraphicFramePr>
        <p:xfrm>
          <a:off x="8319292" y="277261"/>
          <a:ext cx="3169603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332679272"/>
                    </a:ext>
                  </a:extLst>
                </a:gridCol>
                <a:gridCol w="930592">
                  <a:extLst>
                    <a:ext uri="{9D8B030D-6E8A-4147-A177-3AD203B41FA5}">
                      <a16:colId xmlns:a16="http://schemas.microsoft.com/office/drawing/2014/main" val="1980556319"/>
                    </a:ext>
                  </a:extLst>
                </a:gridCol>
                <a:gridCol w="1095693">
                  <a:extLst>
                    <a:ext uri="{9D8B030D-6E8A-4147-A177-3AD203B41FA5}">
                      <a16:colId xmlns:a16="http://schemas.microsoft.com/office/drawing/2014/main" val="1822850246"/>
                    </a:ext>
                  </a:extLst>
                </a:gridCol>
              </a:tblGrid>
              <a:tr h="20412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PLANS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12100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COLUMN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CONSTRAINT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TYPE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701491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sng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PLAN_ID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PK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02032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FIXED_DATE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FK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NUMBER(6)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326414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HOTPLACE_NAME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FK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7215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PLAN_NAME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941391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HOST_ID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FK, NOT NULL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00953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7752440-AC43-4AD3-B726-29EC468B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2135"/>
              </p:ext>
            </p:extLst>
          </p:nvPr>
        </p:nvGraphicFramePr>
        <p:xfrm>
          <a:off x="8752680" y="2556981"/>
          <a:ext cx="273621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692">
                  <a:extLst>
                    <a:ext uri="{9D8B030D-6E8A-4147-A177-3AD203B41FA5}">
                      <a16:colId xmlns:a16="http://schemas.microsoft.com/office/drawing/2014/main" val="332679272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1980556319"/>
                    </a:ext>
                  </a:extLst>
                </a:gridCol>
                <a:gridCol w="1003618">
                  <a:extLst>
                    <a:ext uri="{9D8B030D-6E8A-4147-A177-3AD203B41FA5}">
                      <a16:colId xmlns:a16="http://schemas.microsoft.com/office/drawing/2014/main" val="1822850246"/>
                    </a:ext>
                  </a:extLst>
                </a:gridCol>
              </a:tblGrid>
              <a:tr h="20412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DATE_OPTIONS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12100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COLUMN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CONSTRAINT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TYPE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701491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sng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PLAN_ID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PK, FK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02032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sng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HOST_DATE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PK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DATE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32641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AF4F4FE-12AD-495C-BFC0-92DDFFEE3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11522"/>
              </p:ext>
            </p:extLst>
          </p:nvPr>
        </p:nvGraphicFramePr>
        <p:xfrm>
          <a:off x="569140" y="2442681"/>
          <a:ext cx="272669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168">
                  <a:extLst>
                    <a:ext uri="{9D8B030D-6E8A-4147-A177-3AD203B41FA5}">
                      <a16:colId xmlns:a16="http://schemas.microsoft.com/office/drawing/2014/main" val="332679272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1980556319"/>
                    </a:ext>
                  </a:extLst>
                </a:gridCol>
                <a:gridCol w="1003618">
                  <a:extLst>
                    <a:ext uri="{9D8B030D-6E8A-4147-A177-3AD203B41FA5}">
                      <a16:colId xmlns:a16="http://schemas.microsoft.com/office/drawing/2014/main" val="1822850246"/>
                    </a:ext>
                  </a:extLst>
                </a:gridCol>
              </a:tblGrid>
              <a:tr h="20412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DATES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12100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COLUMN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CONSTRAINT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TYPE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701491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sng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MEMBER_ID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PK, FK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02032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sng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PK, FK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DATE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326414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sng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PLAN_ID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PK, FK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NUMBER(6)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721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6FED92-EF45-438E-BA32-A51ED2AFF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53666"/>
              </p:ext>
            </p:extLst>
          </p:nvPr>
        </p:nvGraphicFramePr>
        <p:xfrm>
          <a:off x="4505335" y="2442681"/>
          <a:ext cx="303784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332679272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1980556319"/>
                    </a:ext>
                  </a:extLst>
                </a:gridCol>
                <a:gridCol w="1003618">
                  <a:extLst>
                    <a:ext uri="{9D8B030D-6E8A-4147-A177-3AD203B41FA5}">
                      <a16:colId xmlns:a16="http://schemas.microsoft.com/office/drawing/2014/main" val="1822850246"/>
                    </a:ext>
                  </a:extLst>
                </a:gridCol>
              </a:tblGrid>
              <a:tr h="20412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HOTPLACES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12100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COLUMN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CONSTRAINT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TYPE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701491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sng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HOTPLACE_NAME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PK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02032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LAT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NOT NULL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NUMBER()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326414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LON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NOT NULL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NUMBER()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721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51735F9-1B16-42D5-B5D0-3EF4B03CD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48320"/>
              </p:ext>
            </p:extLst>
          </p:nvPr>
        </p:nvGraphicFramePr>
        <p:xfrm>
          <a:off x="2270940" y="4401675"/>
          <a:ext cx="3077527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42">
                  <a:extLst>
                    <a:ext uri="{9D8B030D-6E8A-4147-A177-3AD203B41FA5}">
                      <a16:colId xmlns:a16="http://schemas.microsoft.com/office/drawing/2014/main" val="332679272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1980556319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1822850246"/>
                    </a:ext>
                  </a:extLst>
                </a:gridCol>
              </a:tblGrid>
              <a:tr h="20412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ACTIVITIES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12100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COLUMN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CONSTRAINT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TYPE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701491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sng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ACTIVITY_ID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PK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NUMBER(6)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02032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MAIN_ACTIVITY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326414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LOCATION_NAME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FK, </a:t>
                      </a: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NOT NULL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7215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ACTICITY_NAME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077795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VARCHAR2(200)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487877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NUMBER(1,1)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7970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D2CEF29-2B27-478A-B9BE-130D48A31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00412"/>
              </p:ext>
            </p:extLst>
          </p:nvPr>
        </p:nvGraphicFramePr>
        <p:xfrm>
          <a:off x="5555198" y="4401675"/>
          <a:ext cx="307752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42">
                  <a:extLst>
                    <a:ext uri="{9D8B030D-6E8A-4147-A177-3AD203B41FA5}">
                      <a16:colId xmlns:a16="http://schemas.microsoft.com/office/drawing/2014/main" val="332679272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1980556319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1822850246"/>
                    </a:ext>
                  </a:extLst>
                </a:gridCol>
              </a:tblGrid>
              <a:tr h="20412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CAFES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12100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COLUMN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CONSTRAINT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TYPE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701491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sng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CAFE_ID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PK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NUMBER(6)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02032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LOCATION_NAME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FK, </a:t>
                      </a: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NOT NULL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326414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CAFE_NAME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7215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MAIN_FOOD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VARCHAR2(20)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689687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FULL_ADDRESS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VARCHAR2(100)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974733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VARCHAR2(200)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901022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LIKE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NUMBER(5)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8182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A10E3E7-0A76-4735-8441-1B369B536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43444"/>
              </p:ext>
            </p:extLst>
          </p:nvPr>
        </p:nvGraphicFramePr>
        <p:xfrm>
          <a:off x="8839456" y="4410998"/>
          <a:ext cx="33553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542">
                  <a:extLst>
                    <a:ext uri="{9D8B030D-6E8A-4147-A177-3AD203B41FA5}">
                      <a16:colId xmlns:a16="http://schemas.microsoft.com/office/drawing/2014/main" val="332679272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1980556319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1822850246"/>
                    </a:ext>
                  </a:extLst>
                </a:gridCol>
              </a:tblGrid>
              <a:tr h="21211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RESTAURANTS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12100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COLUMN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CONSTRAINT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TYPE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701491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sng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RESTUARANT_ID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PK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NUMBER(6)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02032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LOCATION_NAME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FK, </a:t>
                      </a: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NOT NULL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326414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RESTAURANT_NAME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7215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MAIN_FOOD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VARCHAR2(30)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436651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FULL_ADDRESS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VARCHAR2(100)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420041"/>
                  </a:ext>
                </a:extLst>
              </a:tr>
              <a:tr h="13138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VARCHAR2(200)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46574"/>
                  </a:ext>
                </a:extLst>
              </a:tr>
              <a:tr h="1313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LIKE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NUMBER(5)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18932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A69EA2-D8A1-4B62-9C2B-EC3A2F90A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85919"/>
              </p:ext>
            </p:extLst>
          </p:nvPr>
        </p:nvGraphicFramePr>
        <p:xfrm>
          <a:off x="-1322842" y="4401675"/>
          <a:ext cx="3255327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542">
                  <a:extLst>
                    <a:ext uri="{9D8B030D-6E8A-4147-A177-3AD203B41FA5}">
                      <a16:colId xmlns:a16="http://schemas.microsoft.com/office/drawing/2014/main" val="332679272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1980556319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1822850246"/>
                    </a:ext>
                  </a:extLst>
                </a:gridCol>
              </a:tblGrid>
              <a:tr h="20412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SAFETY_RESTAURANTS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12100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COLUMN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CONSTRAINT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TYPE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701491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sng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RESTAURANT_ID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PK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NUMBER(5)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202032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LOCATION_NAME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NOT NULL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VARCHAR2(50)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326414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RESTAURANT_NAME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VARCHAR2(100)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7215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CATEGORY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VARCHAR2(100)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077795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FULL_ADDRESS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VARCHAR2(200)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487877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LAT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NUMBER(23,20)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30880"/>
                  </a:ext>
                </a:extLst>
              </a:tr>
              <a:tr h="20412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u="none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LON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NUMBER(23,20)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97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88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342</Words>
  <Application>Microsoft Office PowerPoint</Application>
  <PresentationFormat>와이드스크린</PresentationFormat>
  <Paragraphs>169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나눔스퀘어_ac</vt:lpstr>
      <vt:lpstr>나눔스퀘어_ac ExtraBold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이주희</dc:creator>
  <cp:lastModifiedBy>이주희</cp:lastModifiedBy>
  <cp:revision>25</cp:revision>
  <dcterms:created xsi:type="dcterms:W3CDTF">2021-04-21T02:13:50Z</dcterms:created>
  <dcterms:modified xsi:type="dcterms:W3CDTF">2021-04-22T05:10:51Z</dcterms:modified>
</cp:coreProperties>
</file>