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6"/>
  </p:notesMasterIdLst>
  <p:handoutMasterIdLst>
    <p:handoutMasterId r:id="rId17"/>
  </p:handoutMasterIdLst>
  <p:sldIdLst>
    <p:sldId id="258" r:id="rId5"/>
    <p:sldId id="284" r:id="rId6"/>
    <p:sldId id="287" r:id="rId7"/>
    <p:sldId id="293" r:id="rId8"/>
    <p:sldId id="294" r:id="rId9"/>
    <p:sldId id="298" r:id="rId10"/>
    <p:sldId id="295" r:id="rId11"/>
    <p:sldId id="296" r:id="rId12"/>
    <p:sldId id="299" r:id="rId13"/>
    <p:sldId id="297" r:id="rId14"/>
    <p:sldId id="290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4632" y="14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EF664-A10F-4F61-87E9-B962E1317A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31A69854-7566-4412-A31D-81234E9B8C14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ko-KR" altLang="en-US" noProof="0" dirty="0"/>
            <a:t>데이터 </a:t>
          </a:r>
          <a:r>
            <a:rPr lang="ko-KR" altLang="en-US" noProof="0" dirty="0" err="1"/>
            <a:t>전처리</a:t>
          </a:r>
          <a:endParaRPr lang="en-US" altLang="ko-KR" noProof="0" dirty="0"/>
        </a:p>
      </dgm:t>
    </dgm:pt>
    <dgm:pt modelId="{5565F0F1-4759-426E-A93D-D788C6B1834D}" type="parTrans" cxnId="{C153F2C4-27C7-4F67-B59D-21B1E7599AB9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A9FB573E-5C39-4200-AE81-986E8B2899A1}" type="sibTrans" cxnId="{C153F2C4-27C7-4F67-B59D-21B1E7599AB9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0AAB01F-1F3F-4239-BB51-C836817025E3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ko-KR" altLang="en-US" noProof="0" dirty="0"/>
            <a:t>학습</a:t>
          </a:r>
        </a:p>
      </dgm:t>
    </dgm:pt>
    <dgm:pt modelId="{60249235-DC8C-405B-AC8E-676465FD62B7}" type="parTrans" cxnId="{66ABC6C2-DAA8-4BBD-A2CD-5B08247D6969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A802530E-2788-4B70-8347-C4EFA40311A1}" type="sibTrans" cxnId="{66ABC6C2-DAA8-4BBD-A2CD-5B08247D6969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F1D9C275-1E4B-40E9-8FA5-90D49683C289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ko-KR" altLang="en-US" noProof="0" dirty="0"/>
            <a:t>평가</a:t>
          </a:r>
        </a:p>
      </dgm:t>
    </dgm:pt>
    <dgm:pt modelId="{9C0328EF-E0B3-46D2-8D34-FBD9C9204230}" type="parTrans" cxnId="{0606E161-41D1-4B3A-BC3B-E677E85EFE9B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142EB2F-6B3E-439E-A19D-B6E391266445}" type="sibTrans" cxnId="{0606E161-41D1-4B3A-BC3B-E677E85EFE9B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E76418C3-5160-45A7-B625-8C8EAA89BA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altLang="en-US" dirty="0"/>
            <a:t>최적의 모델 선정</a:t>
          </a:r>
        </a:p>
      </dgm:t>
    </dgm:pt>
    <dgm:pt modelId="{B2B6B72C-2E45-4514-AD37-473769A94A33}" type="parTrans" cxnId="{6D269F91-2B0F-49E8-ADAD-365CBE7F24DA}">
      <dgm:prSet/>
      <dgm:spPr/>
      <dgm:t>
        <a:bodyPr/>
        <a:lstStyle/>
        <a:p>
          <a:pPr latinLnBrk="1"/>
          <a:endParaRPr lang="ko-KR" altLang="en-US"/>
        </a:p>
      </dgm:t>
    </dgm:pt>
    <dgm:pt modelId="{2A53D6E4-72D9-4455-802D-49214552CB76}" type="sibTrans" cxnId="{6D269F91-2B0F-49E8-ADAD-365CBE7F24DA}">
      <dgm:prSet/>
      <dgm:spPr/>
      <dgm:t>
        <a:bodyPr/>
        <a:lstStyle/>
        <a:p>
          <a:pPr latinLnBrk="1"/>
          <a:endParaRPr lang="ko-KR" altLang="en-US"/>
        </a:p>
      </dgm:t>
    </dgm:pt>
    <dgm:pt modelId="{0E8A49A6-8E18-4048-9FDA-610A17570EF0}" type="pres">
      <dgm:prSet presAssocID="{AB3EF664-A10F-4F61-87E9-B962E1317A37}" presName="root" presStyleCnt="0">
        <dgm:presLayoutVars>
          <dgm:dir/>
          <dgm:resizeHandles val="exact"/>
        </dgm:presLayoutVars>
      </dgm:prSet>
      <dgm:spPr/>
    </dgm:pt>
    <dgm:pt modelId="{9A68BBF8-A3E0-4E2F-B71B-1F2155ACCE48}" type="pres">
      <dgm:prSet presAssocID="{31A69854-7566-4412-A31D-81234E9B8C14}" presName="compNode" presStyleCnt="0"/>
      <dgm:spPr/>
    </dgm:pt>
    <dgm:pt modelId="{A862FEE0-5D38-41BA-91F4-C685EFB92C04}" type="pres">
      <dgm:prSet presAssocID="{31A69854-7566-4412-A31D-81234E9B8C14}" presName="iconBgRect" presStyleLbl="bgShp" presStyleIdx="0" presStyleCnt="4"/>
      <dgm:spPr/>
    </dgm:pt>
    <dgm:pt modelId="{A947F9BA-7C22-4CAB-8F98-954D0477F8C4}" type="pres">
      <dgm:prSet presAssocID="{31A69854-7566-4412-A31D-81234E9B8C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재활용 단색으로 채워진"/>
        </a:ext>
      </dgm:extLst>
    </dgm:pt>
    <dgm:pt modelId="{CC61AF29-DEA5-4C49-B50F-0E6750CA25F3}" type="pres">
      <dgm:prSet presAssocID="{31A69854-7566-4412-A31D-81234E9B8C14}" presName="spaceRect" presStyleCnt="0"/>
      <dgm:spPr/>
    </dgm:pt>
    <dgm:pt modelId="{9AA7F644-CA99-4D1C-AC22-9A40CAD36E45}" type="pres">
      <dgm:prSet presAssocID="{31A69854-7566-4412-A31D-81234E9B8C14}" presName="textRect" presStyleLbl="revTx" presStyleIdx="0" presStyleCnt="4">
        <dgm:presLayoutVars>
          <dgm:chMax val="1"/>
          <dgm:chPref val="1"/>
        </dgm:presLayoutVars>
      </dgm:prSet>
      <dgm:spPr/>
    </dgm:pt>
    <dgm:pt modelId="{46E12DA7-C0E4-4117-A680-978BC683C788}" type="pres">
      <dgm:prSet presAssocID="{A9FB573E-5C39-4200-AE81-986E8B2899A1}" presName="sibTrans" presStyleCnt="0"/>
      <dgm:spPr/>
    </dgm:pt>
    <dgm:pt modelId="{1CEDC679-2902-45FF-95DD-816731A0E3EC}" type="pres">
      <dgm:prSet presAssocID="{E76418C3-5160-45A7-B625-8C8EAA89BA28}" presName="compNode" presStyleCnt="0"/>
      <dgm:spPr/>
    </dgm:pt>
    <dgm:pt modelId="{4644232F-3102-44C9-A1CF-2A9A0D9E05DB}" type="pres">
      <dgm:prSet presAssocID="{E76418C3-5160-45A7-B625-8C8EAA89BA28}" presName="iconBgRect" presStyleLbl="bgShp" presStyleIdx="1" presStyleCnt="4"/>
      <dgm:spPr/>
    </dgm:pt>
    <dgm:pt modelId="{0CF3D0C8-0080-4278-A780-735F5F4130A4}" type="pres">
      <dgm:prSet presAssocID="{E76418C3-5160-45A7-B625-8C8EAA89BA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그룹 브레인스토밍 단색으로 채워진"/>
        </a:ext>
      </dgm:extLst>
    </dgm:pt>
    <dgm:pt modelId="{ABF190AE-EE4C-4D1F-80DA-497E55D2B8F0}" type="pres">
      <dgm:prSet presAssocID="{E76418C3-5160-45A7-B625-8C8EAA89BA28}" presName="spaceRect" presStyleCnt="0"/>
      <dgm:spPr/>
    </dgm:pt>
    <dgm:pt modelId="{A00694AB-BDC9-44EF-9DED-8388094B6DE9}" type="pres">
      <dgm:prSet presAssocID="{E76418C3-5160-45A7-B625-8C8EAA89BA28}" presName="textRect" presStyleLbl="revTx" presStyleIdx="1" presStyleCnt="4">
        <dgm:presLayoutVars>
          <dgm:chMax val="1"/>
          <dgm:chPref val="1"/>
        </dgm:presLayoutVars>
      </dgm:prSet>
      <dgm:spPr/>
    </dgm:pt>
    <dgm:pt modelId="{7E56963A-4D25-43E0-9DBF-F22F1929D290}" type="pres">
      <dgm:prSet presAssocID="{2A53D6E4-72D9-4455-802D-49214552CB76}" presName="sibTrans" presStyleCnt="0"/>
      <dgm:spPr/>
    </dgm:pt>
    <dgm:pt modelId="{AEFD6563-DF4B-4A42-B09B-B4C19EE3FCBB}" type="pres">
      <dgm:prSet presAssocID="{70AAB01F-1F3F-4239-BB51-C836817025E3}" presName="compNode" presStyleCnt="0"/>
      <dgm:spPr/>
    </dgm:pt>
    <dgm:pt modelId="{395704C5-F946-462D-A69C-EF9F9736D2B0}" type="pres">
      <dgm:prSet presAssocID="{70AAB01F-1F3F-4239-BB51-C836817025E3}" presName="iconBgRect" presStyleLbl="bgShp" presStyleIdx="2" presStyleCnt="4"/>
      <dgm:spPr/>
    </dgm:pt>
    <dgm:pt modelId="{965E6294-B2C0-4C55-828B-784B823F312F}" type="pres">
      <dgm:prSet presAssocID="{70AAB01F-1F3F-4239-BB51-C836817025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아이디어 단색으로 채워진"/>
        </a:ext>
      </dgm:extLst>
    </dgm:pt>
    <dgm:pt modelId="{2FDAA7AC-DEBA-4700-99D0-1A78999FE69D}" type="pres">
      <dgm:prSet presAssocID="{70AAB01F-1F3F-4239-BB51-C836817025E3}" presName="spaceRect" presStyleCnt="0"/>
      <dgm:spPr/>
    </dgm:pt>
    <dgm:pt modelId="{133F658D-38C7-4601-A0BE-1335EF200B1E}" type="pres">
      <dgm:prSet presAssocID="{70AAB01F-1F3F-4239-BB51-C836817025E3}" presName="textRect" presStyleLbl="revTx" presStyleIdx="2" presStyleCnt="4">
        <dgm:presLayoutVars>
          <dgm:chMax val="1"/>
          <dgm:chPref val="1"/>
        </dgm:presLayoutVars>
      </dgm:prSet>
      <dgm:spPr/>
    </dgm:pt>
    <dgm:pt modelId="{3B666681-D9D5-4A8A-82D9-4D0309BC6E10}" type="pres">
      <dgm:prSet presAssocID="{A802530E-2788-4B70-8347-C4EFA40311A1}" presName="sibTrans" presStyleCnt="0"/>
      <dgm:spPr/>
    </dgm:pt>
    <dgm:pt modelId="{7AAC013A-0AE3-49C5-B253-1E832DDAC4F3}" type="pres">
      <dgm:prSet presAssocID="{F1D9C275-1E4B-40E9-8FA5-90D49683C289}" presName="compNode" presStyleCnt="0"/>
      <dgm:spPr/>
    </dgm:pt>
    <dgm:pt modelId="{E11D9D2D-E1EF-4F8B-B956-5276604AD9D9}" type="pres">
      <dgm:prSet presAssocID="{F1D9C275-1E4B-40E9-8FA5-90D49683C289}" presName="iconBgRect" presStyleLbl="bgShp" presStyleIdx="3" presStyleCnt="4"/>
      <dgm:spPr/>
    </dgm:pt>
    <dgm:pt modelId="{58FA072A-DFB4-4C7E-8DD2-3ED530ACB350}" type="pres">
      <dgm:prSet presAssocID="{F1D9C275-1E4B-40E9-8FA5-90D49683C2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별 3개 평점 단색으로 채워진"/>
        </a:ext>
      </dgm:extLst>
    </dgm:pt>
    <dgm:pt modelId="{289381BC-2E4A-4E2E-8DCB-A1DCC09AF3C1}" type="pres">
      <dgm:prSet presAssocID="{F1D9C275-1E4B-40E9-8FA5-90D49683C289}" presName="spaceRect" presStyleCnt="0"/>
      <dgm:spPr/>
    </dgm:pt>
    <dgm:pt modelId="{4E92316D-3FE7-4566-B3F0-19B75154652B}" type="pres">
      <dgm:prSet presAssocID="{F1D9C275-1E4B-40E9-8FA5-90D49683C2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606E161-41D1-4B3A-BC3B-E677E85EFE9B}" srcId="{AB3EF664-A10F-4F61-87E9-B962E1317A37}" destId="{F1D9C275-1E4B-40E9-8FA5-90D49683C289}" srcOrd="3" destOrd="0" parTransId="{9C0328EF-E0B3-46D2-8D34-FBD9C9204230}" sibTransId="{7142EB2F-6B3E-439E-A19D-B6E391266445}"/>
    <dgm:cxn modelId="{E3CAD069-CACA-43E3-87EF-3695A8153986}" type="presOf" srcId="{31A69854-7566-4412-A31D-81234E9B8C14}" destId="{9AA7F644-CA99-4D1C-AC22-9A40CAD36E45}" srcOrd="0" destOrd="0" presId="urn:microsoft.com/office/officeart/2018/5/layout/IconCircleLabelList"/>
    <dgm:cxn modelId="{C0AE264B-7831-4384-AC47-897D1FA71958}" type="presOf" srcId="{70AAB01F-1F3F-4239-BB51-C836817025E3}" destId="{133F658D-38C7-4601-A0BE-1335EF200B1E}" srcOrd="0" destOrd="0" presId="urn:microsoft.com/office/officeart/2018/5/layout/IconCircleLabelList"/>
    <dgm:cxn modelId="{6D269F91-2B0F-49E8-ADAD-365CBE7F24DA}" srcId="{AB3EF664-A10F-4F61-87E9-B962E1317A37}" destId="{E76418C3-5160-45A7-B625-8C8EAA89BA28}" srcOrd="1" destOrd="0" parTransId="{B2B6B72C-2E45-4514-AD37-473769A94A33}" sibTransId="{2A53D6E4-72D9-4455-802D-49214552CB76}"/>
    <dgm:cxn modelId="{19BAD8AA-085B-4C78-A9C3-EBCFE611E9B4}" type="presOf" srcId="{F1D9C275-1E4B-40E9-8FA5-90D49683C289}" destId="{4E92316D-3FE7-4566-B3F0-19B75154652B}" srcOrd="0" destOrd="0" presId="urn:microsoft.com/office/officeart/2018/5/layout/IconCircleLabelList"/>
    <dgm:cxn modelId="{4E249BB5-DA6B-43ED-A8A0-A4158A6FAEE7}" type="presOf" srcId="{AB3EF664-A10F-4F61-87E9-B962E1317A37}" destId="{0E8A49A6-8E18-4048-9FDA-610A17570EF0}" srcOrd="0" destOrd="0" presId="urn:microsoft.com/office/officeart/2018/5/layout/IconCircleLabelList"/>
    <dgm:cxn modelId="{66ABC6C2-DAA8-4BBD-A2CD-5B08247D6969}" srcId="{AB3EF664-A10F-4F61-87E9-B962E1317A37}" destId="{70AAB01F-1F3F-4239-BB51-C836817025E3}" srcOrd="2" destOrd="0" parTransId="{60249235-DC8C-405B-AC8E-676465FD62B7}" sibTransId="{A802530E-2788-4B70-8347-C4EFA40311A1}"/>
    <dgm:cxn modelId="{C153F2C4-27C7-4F67-B59D-21B1E7599AB9}" srcId="{AB3EF664-A10F-4F61-87E9-B962E1317A37}" destId="{31A69854-7566-4412-A31D-81234E9B8C14}" srcOrd="0" destOrd="0" parTransId="{5565F0F1-4759-426E-A93D-D788C6B1834D}" sibTransId="{A9FB573E-5C39-4200-AE81-986E8B2899A1}"/>
    <dgm:cxn modelId="{181542EC-55FD-4BE4-B542-25D036A23FD0}" type="presOf" srcId="{E76418C3-5160-45A7-B625-8C8EAA89BA28}" destId="{A00694AB-BDC9-44EF-9DED-8388094B6DE9}" srcOrd="0" destOrd="0" presId="urn:microsoft.com/office/officeart/2018/5/layout/IconCircleLabelList"/>
    <dgm:cxn modelId="{B0A6F699-D400-48B7-8C7A-C3EEE22297DD}" type="presParOf" srcId="{0E8A49A6-8E18-4048-9FDA-610A17570EF0}" destId="{9A68BBF8-A3E0-4E2F-B71B-1F2155ACCE48}" srcOrd="0" destOrd="0" presId="urn:microsoft.com/office/officeart/2018/5/layout/IconCircleLabelList"/>
    <dgm:cxn modelId="{FEB4316E-5DD1-4796-9118-9A696E25DDEA}" type="presParOf" srcId="{9A68BBF8-A3E0-4E2F-B71B-1F2155ACCE48}" destId="{A862FEE0-5D38-41BA-91F4-C685EFB92C04}" srcOrd="0" destOrd="0" presId="urn:microsoft.com/office/officeart/2018/5/layout/IconCircleLabelList"/>
    <dgm:cxn modelId="{CA576736-5C63-4A97-A2DD-504DCE88DE80}" type="presParOf" srcId="{9A68BBF8-A3E0-4E2F-B71B-1F2155ACCE48}" destId="{A947F9BA-7C22-4CAB-8F98-954D0477F8C4}" srcOrd="1" destOrd="0" presId="urn:microsoft.com/office/officeart/2018/5/layout/IconCircleLabelList"/>
    <dgm:cxn modelId="{FB041FBD-A465-4993-A8CE-6E802FC21254}" type="presParOf" srcId="{9A68BBF8-A3E0-4E2F-B71B-1F2155ACCE48}" destId="{CC61AF29-DEA5-4C49-B50F-0E6750CA25F3}" srcOrd="2" destOrd="0" presId="urn:microsoft.com/office/officeart/2018/5/layout/IconCircleLabelList"/>
    <dgm:cxn modelId="{CACF3CE0-0F22-408C-BF0F-F426B5770E13}" type="presParOf" srcId="{9A68BBF8-A3E0-4E2F-B71B-1F2155ACCE48}" destId="{9AA7F644-CA99-4D1C-AC22-9A40CAD36E45}" srcOrd="3" destOrd="0" presId="urn:microsoft.com/office/officeart/2018/5/layout/IconCircleLabelList"/>
    <dgm:cxn modelId="{6EC493D3-B41B-4873-BEE5-A6C2847DED98}" type="presParOf" srcId="{0E8A49A6-8E18-4048-9FDA-610A17570EF0}" destId="{46E12DA7-C0E4-4117-A680-978BC683C788}" srcOrd="1" destOrd="0" presId="urn:microsoft.com/office/officeart/2018/5/layout/IconCircleLabelList"/>
    <dgm:cxn modelId="{0DE2D660-F609-4555-802C-D90B2EA89227}" type="presParOf" srcId="{0E8A49A6-8E18-4048-9FDA-610A17570EF0}" destId="{1CEDC679-2902-45FF-95DD-816731A0E3EC}" srcOrd="2" destOrd="0" presId="urn:microsoft.com/office/officeart/2018/5/layout/IconCircleLabelList"/>
    <dgm:cxn modelId="{9E0235FC-EFFC-4996-A149-C61FA0D1D105}" type="presParOf" srcId="{1CEDC679-2902-45FF-95DD-816731A0E3EC}" destId="{4644232F-3102-44C9-A1CF-2A9A0D9E05DB}" srcOrd="0" destOrd="0" presId="urn:microsoft.com/office/officeart/2018/5/layout/IconCircleLabelList"/>
    <dgm:cxn modelId="{AA64A00E-539D-4FD3-A52A-AA5D9CB36AE9}" type="presParOf" srcId="{1CEDC679-2902-45FF-95DD-816731A0E3EC}" destId="{0CF3D0C8-0080-4278-A780-735F5F4130A4}" srcOrd="1" destOrd="0" presId="urn:microsoft.com/office/officeart/2018/5/layout/IconCircleLabelList"/>
    <dgm:cxn modelId="{D5D7CADA-9227-463C-9A98-DE4EF654CF1D}" type="presParOf" srcId="{1CEDC679-2902-45FF-95DD-816731A0E3EC}" destId="{ABF190AE-EE4C-4D1F-80DA-497E55D2B8F0}" srcOrd="2" destOrd="0" presId="urn:microsoft.com/office/officeart/2018/5/layout/IconCircleLabelList"/>
    <dgm:cxn modelId="{47CB3A61-A97F-4377-92C8-6C7D3AD9BB11}" type="presParOf" srcId="{1CEDC679-2902-45FF-95DD-816731A0E3EC}" destId="{A00694AB-BDC9-44EF-9DED-8388094B6DE9}" srcOrd="3" destOrd="0" presId="urn:microsoft.com/office/officeart/2018/5/layout/IconCircleLabelList"/>
    <dgm:cxn modelId="{6F20AB24-94F7-4F34-9EAF-FC98A8D48406}" type="presParOf" srcId="{0E8A49A6-8E18-4048-9FDA-610A17570EF0}" destId="{7E56963A-4D25-43E0-9DBF-F22F1929D290}" srcOrd="3" destOrd="0" presId="urn:microsoft.com/office/officeart/2018/5/layout/IconCircleLabelList"/>
    <dgm:cxn modelId="{2BD1452C-8008-416A-AF8A-3F33A03CB5F0}" type="presParOf" srcId="{0E8A49A6-8E18-4048-9FDA-610A17570EF0}" destId="{AEFD6563-DF4B-4A42-B09B-B4C19EE3FCBB}" srcOrd="4" destOrd="0" presId="urn:microsoft.com/office/officeart/2018/5/layout/IconCircleLabelList"/>
    <dgm:cxn modelId="{C00618F3-5CE5-4E61-BC2E-0DBDF35445D3}" type="presParOf" srcId="{AEFD6563-DF4B-4A42-B09B-B4C19EE3FCBB}" destId="{395704C5-F946-462D-A69C-EF9F9736D2B0}" srcOrd="0" destOrd="0" presId="urn:microsoft.com/office/officeart/2018/5/layout/IconCircleLabelList"/>
    <dgm:cxn modelId="{2866C1D9-1CDD-4186-AD88-EFD450F36E1C}" type="presParOf" srcId="{AEFD6563-DF4B-4A42-B09B-B4C19EE3FCBB}" destId="{965E6294-B2C0-4C55-828B-784B823F312F}" srcOrd="1" destOrd="0" presId="urn:microsoft.com/office/officeart/2018/5/layout/IconCircleLabelList"/>
    <dgm:cxn modelId="{CFDB2128-8828-4619-95F1-ADAC12395191}" type="presParOf" srcId="{AEFD6563-DF4B-4A42-B09B-B4C19EE3FCBB}" destId="{2FDAA7AC-DEBA-4700-99D0-1A78999FE69D}" srcOrd="2" destOrd="0" presId="urn:microsoft.com/office/officeart/2018/5/layout/IconCircleLabelList"/>
    <dgm:cxn modelId="{7035CD62-4FC4-4035-B99F-BAD5D736F115}" type="presParOf" srcId="{AEFD6563-DF4B-4A42-B09B-B4C19EE3FCBB}" destId="{133F658D-38C7-4601-A0BE-1335EF200B1E}" srcOrd="3" destOrd="0" presId="urn:microsoft.com/office/officeart/2018/5/layout/IconCircleLabelList"/>
    <dgm:cxn modelId="{559F9AFD-7B36-4EFE-B99A-F36D04D52469}" type="presParOf" srcId="{0E8A49A6-8E18-4048-9FDA-610A17570EF0}" destId="{3B666681-D9D5-4A8A-82D9-4D0309BC6E10}" srcOrd="5" destOrd="0" presId="urn:microsoft.com/office/officeart/2018/5/layout/IconCircleLabelList"/>
    <dgm:cxn modelId="{768E7001-0ED8-48BF-92F4-01F2B6779139}" type="presParOf" srcId="{0E8A49A6-8E18-4048-9FDA-610A17570EF0}" destId="{7AAC013A-0AE3-49C5-B253-1E832DDAC4F3}" srcOrd="6" destOrd="0" presId="urn:microsoft.com/office/officeart/2018/5/layout/IconCircleLabelList"/>
    <dgm:cxn modelId="{383A1B03-FB33-49FC-8C58-2BE863FA7C05}" type="presParOf" srcId="{7AAC013A-0AE3-49C5-B253-1E832DDAC4F3}" destId="{E11D9D2D-E1EF-4F8B-B956-5276604AD9D9}" srcOrd="0" destOrd="0" presId="urn:microsoft.com/office/officeart/2018/5/layout/IconCircleLabelList"/>
    <dgm:cxn modelId="{6FE9BF58-7A75-4B3B-938C-56B37D2827BC}" type="presParOf" srcId="{7AAC013A-0AE3-49C5-B253-1E832DDAC4F3}" destId="{58FA072A-DFB4-4C7E-8DD2-3ED530ACB350}" srcOrd="1" destOrd="0" presId="urn:microsoft.com/office/officeart/2018/5/layout/IconCircleLabelList"/>
    <dgm:cxn modelId="{0A289092-85B0-4037-A5BF-54E4FC6E6984}" type="presParOf" srcId="{7AAC013A-0AE3-49C5-B253-1E832DDAC4F3}" destId="{289381BC-2E4A-4E2E-8DCB-A1DCC09AF3C1}" srcOrd="2" destOrd="0" presId="urn:microsoft.com/office/officeart/2018/5/layout/IconCircleLabelList"/>
    <dgm:cxn modelId="{A1F0FFDC-21AB-4D75-B64E-1FFEF7914036}" type="presParOf" srcId="{7AAC013A-0AE3-49C5-B253-1E832DDAC4F3}" destId="{4E92316D-3FE7-4566-B3F0-19B7515465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2FEE0-5D38-41BA-91F4-C685EFB92C04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7F9BA-7C22-4CAB-8F98-954D0477F8C4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7F644-CA99-4D1C-AC22-9A40CAD36E45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noProof="0" dirty="0"/>
            <a:t>데이터 </a:t>
          </a:r>
          <a:r>
            <a:rPr lang="ko-KR" altLang="en-US" sz="2100" kern="1200" noProof="0" dirty="0" err="1"/>
            <a:t>전처리</a:t>
          </a:r>
          <a:endParaRPr lang="en-US" altLang="ko-KR" sz="2100" kern="1200" noProof="0" dirty="0"/>
        </a:p>
      </dsp:txBody>
      <dsp:txXfrm>
        <a:off x="372805" y="2356270"/>
        <a:ext cx="2058075" cy="720000"/>
      </dsp:txXfrm>
    </dsp:sp>
    <dsp:sp modelId="{4644232F-3102-44C9-A1CF-2A9A0D9E05DB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3D0C8-0080-4278-A780-735F5F4130A4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694AB-BDC9-44EF-9DED-8388094B6DE9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dirty="0"/>
            <a:t>최적의 모델 선정</a:t>
          </a:r>
        </a:p>
      </dsp:txBody>
      <dsp:txXfrm>
        <a:off x="2791043" y="2356270"/>
        <a:ext cx="2058075" cy="720000"/>
      </dsp:txXfrm>
    </dsp:sp>
    <dsp:sp modelId="{395704C5-F946-462D-A69C-EF9F9736D2B0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E6294-B2C0-4C55-828B-784B823F312F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F658D-38C7-4601-A0BE-1335EF200B1E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noProof="0" dirty="0"/>
            <a:t>학습</a:t>
          </a:r>
        </a:p>
      </dsp:txBody>
      <dsp:txXfrm>
        <a:off x="5209281" y="2356270"/>
        <a:ext cx="2058075" cy="720000"/>
      </dsp:txXfrm>
    </dsp:sp>
    <dsp:sp modelId="{E11D9D2D-E1EF-4F8B-B956-5276604AD9D9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A072A-DFB4-4C7E-8DD2-3ED530ACB350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2316D-3FE7-4566-B3F0-19B75154652B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noProof="0" dirty="0"/>
            <a:t>평가</a:t>
          </a:r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아이콘 원 레이블 목록"/>
  <dgm:desc val="관련 시각적 개체를 동반한 비순차적이거나 그룹화된 정보를 표시하는 데 사용합니다. 짧은 텍스트 캡션이 있는 아이콘이나 작은 그림에 적합합니다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3ED7C0-6807-4CC3-A6D2-D264AFEC0389}" type="datetime1">
              <a:rPr lang="ko-KR" altLang="en-US" smtClean="0">
                <a:latin typeface="+mj-ea"/>
                <a:ea typeface="+mj-ea"/>
              </a:rPr>
              <a:t>2023-08-30 Wednesday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2BF3BA4-8315-4600-AE08-65ED90C8DFE7}" type="datetime1">
              <a:rPr lang="ko-KR" altLang="en-US" smtClean="0"/>
              <a:pPr/>
              <a:t>2023-08-30 Wednesday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284ECAD9-32EE-4091-BDA5-6BD15ACC5E58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233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4310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ko-KR" smtClean="0"/>
              <a:pPr/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776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F772D-524B-4AD6-863B-6432C6A1A4BF}" type="datetime1">
              <a:rPr lang="ko-KR" altLang="en-US" noProof="0" smtClean="0"/>
              <a:t>2023-08-30 Wednesday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2DE8C2B5-16AC-4AC3-BCFC-3CE48C7ADACE}" type="datetime1">
              <a:rPr lang="ko-KR" altLang="en-US" smtClean="0"/>
              <a:t>2023-08-30 Wednesday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B98F54-D91D-4830-83F5-3702146AC8A0}" type="datetime1">
              <a:rPr lang="ko-KR" altLang="en-US" noProof="0" smtClean="0"/>
              <a:t>2023-08-30 Wednesday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5192275-C19D-4E20-9E47-E5117B9330FE}" type="datetime1">
              <a:rPr lang="ko-KR" altLang="en-US" smtClean="0"/>
              <a:t>2023-08-30 Wednesday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899924B1-2798-49C6-AC01-EAD873D5D523}" type="datetime1">
              <a:rPr lang="ko-KR" altLang="en-US" smtClean="0"/>
              <a:t>2023-08-30 Wednesday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86F1430D-6A2E-47A1-B4CF-250D721DFAFF}" type="datetime1">
              <a:rPr lang="ko-KR" altLang="en-US" smtClean="0"/>
              <a:t>2023-08-30 Wednesday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8" name="그림 개체 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E7D6D3DA-A7CE-4CBE-8B3E-78BD3B3F91DC}" type="datetime1">
              <a:rPr lang="ko-KR" altLang="en-US" smtClean="0"/>
              <a:t>2023-08-30 Wednesday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D30C5F14-9B98-458B-AAD7-50F4FC475971}" type="datetime1">
              <a:rPr lang="ko-KR" altLang="en-US" smtClean="0"/>
              <a:t>2023-08-30 Wednesday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EB5AD7CC-9D2E-42B3-960A-674FA791856F}" type="datetime1">
              <a:rPr lang="ko-KR" altLang="en-US" smtClean="0"/>
              <a:t>2023-08-30 Wednesday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38F3D871-C0D2-4B96-8F2E-B8B4786DCB67}" type="datetime1">
              <a:rPr lang="ko-KR" altLang="en-US" smtClean="0"/>
              <a:t>2023-08-30 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512069-D46F-4EBD-A2A6-4707003326F1}" type="datetime1">
              <a:rPr lang="ko-KR" altLang="en-US" noProof="0" smtClean="0"/>
              <a:t>2023-08-30 Wednesday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B78827D-9FD8-4A77-9077-EA9B982D3090}" type="datetime1">
              <a:rPr lang="ko-KR" altLang="en-US" smtClean="0"/>
              <a:t>2023-08-30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4CE2819-0B71-4EC0-8DDC-623CDD29C455}" type="datetime1">
              <a:rPr lang="ko-KR" altLang="en-US" smtClean="0"/>
              <a:t>2023-08-30 Wednesday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328DC-4C75-41E9-9AB2-15442ECF0CAA}" type="datetime1">
              <a:rPr lang="ko-KR" altLang="en-US" noProof="0" smtClean="0"/>
              <a:t>2023-08-30 Wednesday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057D83A6-655A-414B-8D1D-3FD9A0CB3650}" type="datetime1">
              <a:rPr lang="ko-KR" altLang="en-US" smtClean="0"/>
              <a:t>2023-08-30 Wednesday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ko-KR" altLang="en-US" sz="1400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B3A2FEA-220C-4CD1-87E5-A7AE65E824A2}" type="datetime1">
              <a:rPr lang="ko-KR" altLang="en-US" smtClean="0"/>
              <a:t>2023-08-30 Wednesday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ko-KR" altLang="en-US" sz="1400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B4518-7248-47F8-88F9-0E308EAF1E65}" type="datetime1">
              <a:rPr lang="ko-KR" altLang="en-US" noProof="0" smtClean="0"/>
              <a:t>2023-08-30 Wednesday</a:t>
            </a:fld>
            <a:endParaRPr lang="ko-KR" altLang="en-US" noProof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6129D-217D-4AFD-BE92-93F9F5B0FF30}" type="datetime1">
              <a:rPr lang="ko-KR" altLang="en-US" noProof="0" smtClean="0"/>
              <a:t>2023-08-30 Wednesday</a:t>
            </a:fld>
            <a:endParaRPr lang="ko-KR" altLang="en-US" noProof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EEAF1-8D4E-46FD-8139-7E50516CB16B}" type="datetime1">
              <a:rPr lang="ko-KR" altLang="en-US" noProof="0" smtClean="0"/>
              <a:t>2023-08-30 Wednesday</a:t>
            </a:fld>
            <a:endParaRPr lang="ko-KR" altLang="en-US" noProof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57527210-42D9-4271-A5FE-EC829453C32F}" type="datetime1">
              <a:rPr lang="ko-KR" altLang="en-US" smtClean="0"/>
              <a:t>2023-08-30 Wednesday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11908CED-F097-41EE-ACC6-6AAB350221DA}" type="datetime1">
              <a:rPr lang="ko-KR" altLang="en-US" smtClean="0">
                <a:latin typeface="+mj-ea"/>
                <a:ea typeface="+mj-ea"/>
              </a:rPr>
              <a:t>2023-08-30 Wednesday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2390648"/>
          </a:xfrm>
        </p:spPr>
        <p:txBody>
          <a:bodyPr rtlCol="0"/>
          <a:lstStyle/>
          <a:p>
            <a:pPr rtl="0"/>
            <a:r>
              <a:rPr lang="en-US" altLang="ko-KR" dirty="0" err="1">
                <a:solidFill>
                  <a:schemeClr val="tx2"/>
                </a:solidFill>
              </a:rPr>
              <a:t>DLton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9400" y="4061460"/>
            <a:ext cx="4526280" cy="1851660"/>
          </a:xfrm>
        </p:spPr>
        <p:txBody>
          <a:bodyPr rtlCol="0"/>
          <a:lstStyle/>
          <a:p>
            <a:pPr rtl="0"/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건님없는</a:t>
            </a:r>
            <a:r>
              <a:rPr lang="ko-KR" altLang="en-US" dirty="0"/>
              <a:t> </a:t>
            </a:r>
            <a:r>
              <a:rPr lang="ko-KR" altLang="en-US" dirty="0" err="1"/>
              <a:t>건팀</a:t>
            </a:r>
            <a:endParaRPr lang="en-US" altLang="ko-KR" dirty="0"/>
          </a:p>
          <a:p>
            <a:pPr rtl="0"/>
            <a:r>
              <a:rPr lang="ko-KR" altLang="en-US" dirty="0"/>
              <a:t>조장 </a:t>
            </a:r>
            <a:r>
              <a:rPr lang="en-US" altLang="ko-KR" dirty="0"/>
              <a:t>: </a:t>
            </a:r>
            <a:r>
              <a:rPr lang="ko-KR" altLang="en-US" dirty="0" err="1"/>
              <a:t>서원영</a:t>
            </a:r>
            <a:endParaRPr lang="en-US" altLang="ko-KR" dirty="0"/>
          </a:p>
          <a:p>
            <a:pPr rtl="0"/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박근수</a:t>
            </a:r>
            <a:r>
              <a:rPr lang="en-US" altLang="ko-KR" dirty="0"/>
              <a:t>, </a:t>
            </a:r>
            <a:r>
              <a:rPr lang="ko-KR" altLang="en-US" dirty="0"/>
              <a:t>이윤상</a:t>
            </a:r>
          </a:p>
        </p:txBody>
      </p:sp>
      <p:pic>
        <p:nvPicPr>
          <p:cNvPr id="11" name="그림 개체 틀 10" descr="이진 숫자와 청사진이 포함된 CPU">
            <a:extLst>
              <a:ext uri="{FF2B5EF4-FFF2-40B4-BE49-F238E27FC236}">
                <a16:creationId xmlns:a16="http://schemas.microsoft.com/office/drawing/2014/main" id="{1AC29C46-AA0D-D826-89D2-5B3FC44031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5" r="24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8020-FD84-FB00-7EE1-1AE2A9AF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 And Kaggle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F04E4-A3C4-B48C-4BD4-49D75505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Mitchell </a:t>
            </a:r>
            <a:r>
              <a:rPr lang="en-US" altLang="ko-KR" dirty="0" err="1"/>
              <a:t>Wortsman</a:t>
            </a:r>
            <a:r>
              <a:rPr lang="ko-KR" altLang="en-US" dirty="0"/>
              <a:t>외 </a:t>
            </a:r>
            <a:r>
              <a:rPr lang="en-US" altLang="ko-KR" dirty="0"/>
              <a:t>10</a:t>
            </a:r>
            <a:r>
              <a:rPr lang="ko-KR" altLang="en-US" dirty="0"/>
              <a:t>명</a:t>
            </a:r>
            <a:r>
              <a:rPr lang="en-US" altLang="ko-KR" dirty="0"/>
              <a:t>, 『Model soups: averaging weights of multiple fine-tuned models improves accuracy without increasing inference time』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231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+mj-ea"/>
              <a:ea typeface="+mj-ea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sz="9600" dirty="0">
                <a:solidFill>
                  <a:srgbClr val="FFFFFF"/>
                </a:solidFill>
              </a:rPr>
              <a:t>감사합니다</a:t>
            </a:r>
            <a:r>
              <a:rPr lang="en-US" altLang="ko-KR" sz="96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ko-KR" altLang="en-US" sz="2400" cap="all" spc="200">
                <a:solidFill>
                  <a:srgbClr val="FFFFFF"/>
                </a:solidFill>
              </a:rPr>
              <a:t>질문이 있나요</a:t>
            </a:r>
            <a:r>
              <a:rPr lang="en-US" altLang="ko-KR" sz="2400" cap="all" spc="20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ECBE3-6C2E-025B-E902-8DAD7379EE85}"/>
              </a:ext>
            </a:extLst>
          </p:cNvPr>
          <p:cNvSpPr txBox="1"/>
          <p:nvPr/>
        </p:nvSpPr>
        <p:spPr>
          <a:xfrm>
            <a:off x="5426765" y="1536174"/>
            <a:ext cx="6262164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목표 및 기획</a:t>
            </a:r>
            <a:endParaRPr lang="en-US" altLang="ko-K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데이터 </a:t>
            </a:r>
            <a:r>
              <a:rPr lang="ko-KR" altLang="en-US" sz="4000" dirty="0" err="1"/>
              <a:t>전처리</a:t>
            </a:r>
            <a:r>
              <a:rPr lang="ko-KR" altLang="en-US" sz="4000" dirty="0"/>
              <a:t> 과정</a:t>
            </a:r>
            <a:r>
              <a:rPr lang="en-US" altLang="ko-KR" sz="4000" dirty="0"/>
              <a:t>(EDA)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모델 탐색</a:t>
            </a:r>
            <a:endParaRPr lang="en-US" altLang="ko-KR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000" dirty="0"/>
              <a:t>여러가지 모델 시도 과정</a:t>
            </a:r>
            <a:endParaRPr lang="en-US" altLang="ko-KR" sz="3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결론</a:t>
            </a:r>
            <a:endParaRPr lang="en-US" altLang="ko-K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최종 결과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목표 및 기획</a:t>
            </a:r>
            <a:endParaRPr lang="ko-KR" altLang="en-IN" dirty="0"/>
          </a:p>
        </p:txBody>
      </p:sp>
      <p:graphicFrame>
        <p:nvGraphicFramePr>
          <p:cNvPr id="8" name="내용 개체 틀 5" descr="아이콘과 텍스트가 있는 안건 슬라이드입니다.">
            <a:extLst>
              <a:ext uri="{FF2B5EF4-FFF2-40B4-BE49-F238E27FC236}">
                <a16:creationId xmlns:a16="http://schemas.microsoft.com/office/drawing/2014/main" id="{11C77D7C-7B20-41EB-B25D-E388EB341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957548"/>
              </p:ext>
            </p:extLst>
          </p:nvPr>
        </p:nvGraphicFramePr>
        <p:xfrm>
          <a:off x="1097280" y="2575593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9A979E4-0E24-15FB-F7BA-4A62DE764099}"/>
              </a:ext>
            </a:extLst>
          </p:cNvPr>
          <p:cNvSpPr txBox="1"/>
          <p:nvPr/>
        </p:nvSpPr>
        <p:spPr>
          <a:xfrm>
            <a:off x="1097280" y="1922114"/>
            <a:ext cx="8888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목표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데이터의 정확도를 높이는 최적의 모델과 파라미터를 찾아 </a:t>
            </a:r>
            <a:endParaRPr lang="en-US" altLang="ko-KR" sz="2400" dirty="0"/>
          </a:p>
          <a:p>
            <a:r>
              <a:rPr lang="en-US" altLang="ko-KR" sz="2400" dirty="0"/>
              <a:t>             </a:t>
            </a:r>
            <a:r>
              <a:rPr lang="ko-KR" altLang="en-US" sz="2400" dirty="0"/>
              <a:t>효율적으로 </a:t>
            </a:r>
            <a:r>
              <a:rPr lang="en-US" altLang="ko-KR" sz="2400" dirty="0"/>
              <a:t>Cifar_10 </a:t>
            </a:r>
            <a:r>
              <a:rPr lang="ko-KR" altLang="en-US" sz="2400" dirty="0"/>
              <a:t>모델을 학습시킨다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3F6-95C2-5846-A7E4-7D47E2B8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(EDA)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4995B-EC89-23AF-14F4-A1871BD7A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203147"/>
          </a:xfrm>
        </p:spPr>
        <p:txBody>
          <a:bodyPr/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</a:rPr>
              <a:t>Z_score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 normalization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Argument </a:t>
            </a:r>
            <a:r>
              <a:rPr lang="ko-KR" altLang="en-US" b="0" dirty="0">
                <a:solidFill>
                  <a:srgbClr val="000000"/>
                </a:solidFill>
                <a:effectLst/>
              </a:rPr>
              <a:t>조정</a:t>
            </a:r>
            <a:endParaRPr lang="en-US" altLang="ko-KR" b="0" dirty="0">
              <a:solidFill>
                <a:srgbClr val="000000"/>
              </a:solidFill>
              <a:effectLst/>
            </a:endParaRPr>
          </a:p>
          <a:p>
            <a:r>
              <a:rPr lang="en-US" altLang="ko-KR" b="0" dirty="0" err="1">
                <a:solidFill>
                  <a:schemeClr val="tx1"/>
                </a:solidFill>
                <a:effectLst/>
              </a:rPr>
              <a:t>normaling</a:t>
            </a:r>
            <a:r>
              <a:rPr lang="en-US" altLang="ko-KR" b="0" dirty="0">
                <a:solidFill>
                  <a:schemeClr val="tx1"/>
                </a:solidFill>
                <a:effectLst/>
              </a:rPr>
              <a:t> images</a:t>
            </a:r>
          </a:p>
          <a:p>
            <a:r>
              <a:rPr lang="en-US" altLang="ko-KR" b="0" dirty="0">
                <a:solidFill>
                  <a:schemeClr val="tx1"/>
                </a:solidFill>
                <a:effectLst/>
              </a:rPr>
              <a:t>shuffling training images</a:t>
            </a:r>
          </a:p>
          <a:p>
            <a:r>
              <a:rPr lang="en-US" altLang="ko-KR" b="0" dirty="0">
                <a:solidFill>
                  <a:schemeClr val="tx1"/>
                </a:solidFill>
                <a:effectLst/>
              </a:rPr>
              <a:t>batching training images</a:t>
            </a:r>
          </a:p>
        </p:txBody>
      </p:sp>
    </p:spTree>
    <p:extLst>
      <p:ext uri="{BB962C8B-B14F-4D97-AF65-F5344CB8AC3E}">
        <p14:creationId xmlns:p14="http://schemas.microsoft.com/office/powerpoint/2010/main" val="425983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3F6-95C2-5846-A7E4-7D47E2B8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탐색</a:t>
            </a:r>
            <a:r>
              <a:rPr lang="en-US" altLang="ko-KR" dirty="0"/>
              <a:t>(</a:t>
            </a:r>
            <a:r>
              <a:rPr lang="en-US" altLang="ko-KR" dirty="0" err="1"/>
              <a:t>ResNet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MobileNet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123C58-5200-1085-5B15-9B0CAD45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9" y="2040918"/>
            <a:ext cx="11638722" cy="44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6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3F6-95C2-5846-A7E4-7D47E2B8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탐색</a:t>
            </a:r>
            <a:r>
              <a:rPr lang="en-US" altLang="ko-KR" dirty="0"/>
              <a:t>(Greedy Soup)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04423-7CF8-6EDB-86D3-35AE7F1D8CF6}"/>
              </a:ext>
            </a:extLst>
          </p:cNvPr>
          <p:cNvSpPr txBox="1"/>
          <p:nvPr/>
        </p:nvSpPr>
        <p:spPr>
          <a:xfrm>
            <a:off x="1097280" y="2030435"/>
            <a:ext cx="985365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Greedy Soup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</a:p>
          <a:p>
            <a:pPr lvl="1"/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서로 다른 </a:t>
            </a:r>
            <a:r>
              <a:rPr lang="ko-KR" altLang="en-US" b="0" i="0" dirty="0" err="1">
                <a:solidFill>
                  <a:srgbClr val="3D4144"/>
                </a:solidFill>
                <a:effectLst/>
                <a:latin typeface="-apple-system"/>
              </a:rPr>
              <a:t>하이퍼파라미터로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 평균을 냈을 때 개별 모델보다 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최적점에 가까워지며 더 좋은 성능을 낼 수 있는데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이 기법을 </a:t>
            </a:r>
            <a:r>
              <a:rPr lang="en-US" altLang="ko-KR" dirty="0" err="1">
                <a:solidFill>
                  <a:srgbClr val="3D4144"/>
                </a:solidFill>
                <a:latin typeface="-apple-system"/>
              </a:rPr>
              <a:t>Greddy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 Soup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라고 한다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77C69F-B363-58D0-62BC-C33F2D8F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11" y="3486329"/>
            <a:ext cx="4189863" cy="31423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ABAEA8-29CE-C5AB-03D7-657C41C08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756" y="3486329"/>
            <a:ext cx="6830266" cy="314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2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E06D3-F401-1256-C75F-1D9BCAB8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모델 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153DB-FEEC-7457-AF61-EBB243AE182A}"/>
              </a:ext>
            </a:extLst>
          </p:cNvPr>
          <p:cNvSpPr txBox="1"/>
          <p:nvPr/>
        </p:nvSpPr>
        <p:spPr>
          <a:xfrm>
            <a:off x="1097280" y="1838738"/>
            <a:ext cx="5744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Greedy Soup(</a:t>
            </a:r>
            <a:r>
              <a:rPr lang="en-US" altLang="ko-KR" sz="3200" dirty="0" err="1"/>
              <a:t>ResNet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MobileNet</a:t>
            </a:r>
            <a:r>
              <a:rPr lang="en-US" altLang="ko-KR" sz="3200" dirty="0"/>
              <a:t>)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0802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E06D3-F401-1256-C75F-1D9BCAB8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파라미터 조정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B23D3-06D1-7DCE-8EC4-A59C1E36162B}"/>
              </a:ext>
            </a:extLst>
          </p:cNvPr>
          <p:cNvSpPr txBox="1"/>
          <p:nvPr/>
        </p:nvSpPr>
        <p:spPr>
          <a:xfrm>
            <a:off x="715616" y="2375525"/>
            <a:ext cx="107442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1F1F1F"/>
                </a:solidFill>
                <a:effectLst/>
                <a:latin typeface="Google Sans"/>
              </a:rPr>
              <a:t> 단순한 구조</a:t>
            </a:r>
            <a:r>
              <a:rPr lang="en-US" altLang="ko-KR" sz="2400" b="0" i="0" dirty="0">
                <a:solidFill>
                  <a:srgbClr val="1F1F1F"/>
                </a:solidFill>
                <a:effectLst/>
                <a:latin typeface="Google Sans"/>
              </a:rPr>
              <a:t>: CNN, RNN, LSTM </a:t>
            </a:r>
            <a:r>
              <a:rPr lang="ko-KR" altLang="en-US" sz="2400" b="0" i="0" dirty="0">
                <a:solidFill>
                  <a:srgbClr val="1F1F1F"/>
                </a:solidFill>
                <a:effectLst/>
                <a:latin typeface="Google Sans"/>
              </a:rPr>
              <a:t>등의 복잡한 모델을 사용하지 않습니다</a:t>
            </a:r>
            <a:r>
              <a:rPr lang="en-US" altLang="ko-KR" sz="24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endParaRPr lang="en-US" altLang="ko-KR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1F1F1F"/>
                </a:solidFill>
                <a:effectLst/>
                <a:latin typeface="Google Sans"/>
              </a:rPr>
              <a:t> 적은 수의 </a:t>
            </a:r>
            <a:r>
              <a:rPr lang="ko-KR" altLang="en-US" sz="2400" b="0" i="0" dirty="0" err="1">
                <a:solidFill>
                  <a:srgbClr val="1F1F1F"/>
                </a:solidFill>
                <a:effectLst/>
                <a:latin typeface="Google Sans"/>
              </a:rPr>
              <a:t>하이퍼파라미터</a:t>
            </a:r>
            <a:r>
              <a:rPr lang="en-US" altLang="ko-KR" sz="2400" b="0" i="0" dirty="0">
                <a:solidFill>
                  <a:srgbClr val="1F1F1F"/>
                </a:solidFill>
                <a:effectLst/>
                <a:latin typeface="Google Sans"/>
              </a:rPr>
              <a:t>:  </a:t>
            </a:r>
            <a:r>
              <a:rPr lang="ko-KR" altLang="en-US" sz="2400" b="0" i="0" dirty="0" err="1">
                <a:solidFill>
                  <a:srgbClr val="1F1F1F"/>
                </a:solidFill>
                <a:effectLst/>
                <a:latin typeface="Google Sans"/>
              </a:rPr>
              <a:t>학습률</a:t>
            </a:r>
            <a:r>
              <a:rPr lang="en-US" altLang="ko-KR" sz="24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2400" b="0" i="0" dirty="0" err="1">
                <a:solidFill>
                  <a:srgbClr val="1F1F1F"/>
                </a:solidFill>
                <a:effectLst/>
                <a:latin typeface="Google Sans"/>
              </a:rPr>
              <a:t>드롭아웃</a:t>
            </a:r>
            <a:r>
              <a:rPr lang="ko-KR" altLang="en-US" sz="2400" b="0" i="0" dirty="0">
                <a:solidFill>
                  <a:srgbClr val="1F1F1F"/>
                </a:solidFill>
                <a:effectLst/>
                <a:latin typeface="Google Sans"/>
              </a:rPr>
              <a:t> 비율</a:t>
            </a:r>
            <a:r>
              <a:rPr lang="en-US" altLang="ko-KR" sz="2400" b="0" i="0" dirty="0">
                <a:solidFill>
                  <a:srgbClr val="1F1F1F"/>
                </a:solidFill>
                <a:effectLst/>
                <a:latin typeface="Google Sans"/>
              </a:rPr>
              <a:t>, L2 </a:t>
            </a:r>
            <a:r>
              <a:rPr lang="ko-KR" altLang="en-US" sz="2400" b="0" i="0" dirty="0">
                <a:solidFill>
                  <a:srgbClr val="1F1F1F"/>
                </a:solidFill>
                <a:effectLst/>
                <a:latin typeface="Google Sans"/>
              </a:rPr>
              <a:t>정규화 계수 등 몇 가지 </a:t>
            </a:r>
            <a:r>
              <a:rPr lang="en-US" altLang="ko-KR" sz="2400" b="0" i="0" dirty="0">
                <a:solidFill>
                  <a:srgbClr val="1F1F1F"/>
                </a:solidFill>
                <a:effectLst/>
                <a:latin typeface="Google Sans"/>
              </a:rPr>
              <a:t>				  </a:t>
            </a:r>
            <a:r>
              <a:rPr lang="ko-KR" altLang="en-US" sz="2400" b="0" i="0" dirty="0" err="1">
                <a:solidFill>
                  <a:srgbClr val="1F1F1F"/>
                </a:solidFill>
                <a:effectLst/>
                <a:latin typeface="Google Sans"/>
              </a:rPr>
              <a:t>하이퍼파라미터만</a:t>
            </a:r>
            <a:r>
              <a:rPr lang="ko-KR" altLang="en-US" sz="2400" b="0" i="0" dirty="0">
                <a:solidFill>
                  <a:srgbClr val="1F1F1F"/>
                </a:solidFill>
                <a:effectLst/>
                <a:latin typeface="Google Sans"/>
              </a:rPr>
              <a:t> 조정하면 됩니다</a:t>
            </a:r>
            <a:r>
              <a:rPr lang="en-US" altLang="ko-KR" sz="24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endParaRPr lang="en-US" altLang="ko-KR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1F1F1F"/>
                </a:solidFill>
                <a:effectLst/>
                <a:latin typeface="Google Sans"/>
              </a:rPr>
              <a:t> 자동화된 </a:t>
            </a:r>
            <a:r>
              <a:rPr lang="ko-KR" altLang="en-US" sz="2400" b="0" i="0" dirty="0" err="1">
                <a:solidFill>
                  <a:srgbClr val="1F1F1F"/>
                </a:solidFill>
                <a:effectLst/>
                <a:latin typeface="Google Sans"/>
              </a:rPr>
              <a:t>하이퍼파라미터</a:t>
            </a:r>
            <a:r>
              <a:rPr lang="ko-KR" altLang="en-US" sz="2400" b="0" i="0" dirty="0">
                <a:solidFill>
                  <a:srgbClr val="1F1F1F"/>
                </a:solidFill>
                <a:effectLst/>
                <a:latin typeface="Google Sans"/>
              </a:rPr>
              <a:t> 탐색</a:t>
            </a:r>
            <a:r>
              <a:rPr lang="en-US" altLang="ko-KR" sz="2400" b="0" i="0" dirty="0">
                <a:solidFill>
                  <a:srgbClr val="1F1F1F"/>
                </a:solidFill>
                <a:effectLst/>
                <a:latin typeface="Google Sans"/>
              </a:rPr>
              <a:t>: Greedy soup</a:t>
            </a:r>
            <a:r>
              <a:rPr lang="ko-KR" altLang="en-US" sz="2400" b="0" i="0" dirty="0">
                <a:solidFill>
                  <a:srgbClr val="1F1F1F"/>
                </a:solidFill>
                <a:effectLst/>
                <a:latin typeface="Google Sans"/>
              </a:rPr>
              <a:t>은 자동화된 </a:t>
            </a:r>
            <a:r>
              <a:rPr lang="ko-KR" altLang="en-US" sz="2400" b="0" i="0" dirty="0" err="1">
                <a:solidFill>
                  <a:srgbClr val="1F1F1F"/>
                </a:solidFill>
                <a:effectLst/>
                <a:latin typeface="Google Sans"/>
              </a:rPr>
              <a:t>하이퍼파라미터</a:t>
            </a:r>
            <a:r>
              <a:rPr lang="ko-KR" altLang="en-US" sz="24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US" altLang="ko-KR" sz="2400" b="0" i="0" dirty="0">
                <a:solidFill>
                  <a:srgbClr val="1F1F1F"/>
                </a:solidFill>
                <a:effectLst/>
                <a:latin typeface="Google Sans"/>
              </a:rPr>
              <a:t>					           </a:t>
            </a:r>
            <a:r>
              <a:rPr lang="ko-KR" altLang="en-US" sz="2400" b="0" i="0" dirty="0">
                <a:solidFill>
                  <a:srgbClr val="1F1F1F"/>
                </a:solidFill>
                <a:effectLst/>
                <a:latin typeface="Google Sans"/>
              </a:rPr>
              <a:t>탐색을 지원합니다</a:t>
            </a:r>
            <a:r>
              <a:rPr lang="en-US" altLang="ko-KR" sz="24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2400" b="0" i="0" dirty="0">
                <a:solidFill>
                  <a:srgbClr val="1F1F1F"/>
                </a:solidFill>
                <a:effectLst/>
                <a:latin typeface="Google Sans"/>
              </a:rPr>
              <a:t>이는 </a:t>
            </a:r>
            <a:r>
              <a:rPr lang="ko-KR" altLang="en-US" sz="2400" b="0" i="0" dirty="0" err="1">
                <a:solidFill>
                  <a:srgbClr val="1F1F1F"/>
                </a:solidFill>
                <a:effectLst/>
                <a:latin typeface="Google Sans"/>
              </a:rPr>
              <a:t>하이퍼파라미터</a:t>
            </a:r>
            <a:r>
              <a:rPr lang="ko-KR" altLang="en-US" sz="24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US" altLang="ko-KR" sz="2400" b="0" i="0" dirty="0">
                <a:solidFill>
                  <a:srgbClr val="1F1F1F"/>
                </a:solidFill>
                <a:effectLst/>
                <a:latin typeface="Google Sans"/>
              </a:rPr>
              <a:t>					          </a:t>
            </a:r>
            <a:r>
              <a:rPr lang="ko-KR" altLang="en-US" sz="2400" b="0" i="0" dirty="0">
                <a:solidFill>
                  <a:srgbClr val="1F1F1F"/>
                </a:solidFill>
                <a:effectLst/>
                <a:latin typeface="Google Sans"/>
              </a:rPr>
              <a:t>조정을 위한 수동 작업을 줄여줍니다</a:t>
            </a:r>
            <a:r>
              <a:rPr lang="en-US" altLang="ko-KR" sz="24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72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E06D3-F401-1256-C75F-1D9BCAB8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결과</a:t>
            </a:r>
          </a:p>
        </p:txBody>
      </p:sp>
    </p:spTree>
    <p:extLst>
      <p:ext uri="{BB962C8B-B14F-4D97-AF65-F5344CB8AC3E}">
        <p14:creationId xmlns:p14="http://schemas.microsoft.com/office/powerpoint/2010/main" val="27633421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233_TF33476885_Win32" id="{CBB52A41-6742-40C3-8EED-8C17B7590392}" vid="{0994DC97-9678-405B-A69C-5CE491EB82F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클래식 회사 전체 프레젠테이션</Template>
  <TotalTime>353</TotalTime>
  <Words>242</Words>
  <Application>Microsoft Office PowerPoint</Application>
  <PresentationFormat>와이드스크린</PresentationFormat>
  <Paragraphs>46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-apple-system</vt:lpstr>
      <vt:lpstr>Google Sans</vt:lpstr>
      <vt:lpstr>맑은 고딕</vt:lpstr>
      <vt:lpstr>Arial</vt:lpstr>
      <vt:lpstr>Calibri</vt:lpstr>
      <vt:lpstr>Wingdings</vt:lpstr>
      <vt:lpstr>RetrospectVTI</vt:lpstr>
      <vt:lpstr>DLton</vt:lpstr>
      <vt:lpstr>목차</vt:lpstr>
      <vt:lpstr>목표 및 기획</vt:lpstr>
      <vt:lpstr>데이터 전처리(EDA)</vt:lpstr>
      <vt:lpstr>모델 탐색(ResNet, MobileNet)</vt:lpstr>
      <vt:lpstr>모델 탐색(Greedy Soup)</vt:lpstr>
      <vt:lpstr>최종 모델 결정</vt:lpstr>
      <vt:lpstr>하이퍼 파라미터 조정?</vt:lpstr>
      <vt:lpstr>최종 결과</vt:lpstr>
      <vt:lpstr>Reference And Kaggle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DLton</dc:title>
  <dc:creator>이 윤상</dc:creator>
  <cp:lastModifiedBy>이 윤상</cp:lastModifiedBy>
  <cp:revision>3</cp:revision>
  <dcterms:created xsi:type="dcterms:W3CDTF">2023-08-30T02:26:23Z</dcterms:created>
  <dcterms:modified xsi:type="dcterms:W3CDTF">2023-08-30T08:20:05Z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