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88" r:id="rId3"/>
    <p:sldId id="257" r:id="rId4"/>
    <p:sldId id="258" r:id="rId5"/>
    <p:sldId id="259" r:id="rId6"/>
    <p:sldId id="260" r:id="rId7"/>
    <p:sldId id="267" r:id="rId8"/>
    <p:sldId id="290" r:id="rId9"/>
    <p:sldId id="261" r:id="rId10"/>
    <p:sldId id="289" r:id="rId11"/>
    <p:sldId id="262" r:id="rId12"/>
    <p:sldId id="268" r:id="rId13"/>
    <p:sldId id="298" r:id="rId14"/>
    <p:sldId id="291" r:id="rId15"/>
    <p:sldId id="292" r:id="rId16"/>
    <p:sldId id="293" r:id="rId17"/>
    <p:sldId id="294" r:id="rId18"/>
    <p:sldId id="295" r:id="rId19"/>
    <p:sldId id="296" r:id="rId20"/>
    <p:sldId id="297" r:id="rId21"/>
    <p:sldId id="299" r:id="rId22"/>
    <p:sldId id="300" r:id="rId23"/>
    <p:sldId id="301" r:id="rId24"/>
    <p:sldId id="302" r:id="rId25"/>
    <p:sldId id="303" r:id="rId26"/>
    <p:sldId id="304" r:id="rId27"/>
    <p:sldId id="305" r:id="rId28"/>
    <p:sldId id="306" r:id="rId29"/>
    <p:sldId id="264" r:id="rId30"/>
    <p:sldId id="274" r:id="rId31"/>
    <p:sldId id="269" r:id="rId32"/>
    <p:sldId id="266" r:id="rId33"/>
    <p:sldId id="272" r:id="rId34"/>
    <p:sldId id="270" r:id="rId35"/>
    <p:sldId id="271" r:id="rId36"/>
    <p:sldId id="275" r:id="rId37"/>
    <p:sldId id="273" r:id="rId38"/>
    <p:sldId id="276" r:id="rId39"/>
    <p:sldId id="278" r:id="rId40"/>
    <p:sldId id="277" r:id="rId41"/>
    <p:sldId id="287"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p:restoredLeft sz="9833" autoAdjust="0"/>
    <p:restoredTop sz="86350" autoAdjust="0"/>
  </p:normalViewPr>
  <p:slideViewPr>
    <p:cSldViewPr snapToGrid="0">
      <p:cViewPr varScale="1">
        <p:scale>
          <a:sx n="98" d="100"/>
          <a:sy n="98" d="100"/>
        </p:scale>
        <p:origin x="1668" y="78"/>
      </p:cViewPr>
      <p:guideLst/>
    </p:cSldViewPr>
  </p:slideViewPr>
  <p:outlineViewPr>
    <p:cViewPr>
      <p:scale>
        <a:sx n="33" d="100"/>
        <a:sy n="33" d="100"/>
      </p:scale>
      <p:origin x="0" y="-471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F6FBB34D-BD03-0723-15EA-BD8EFD541604}"/>
              </a:ext>
            </a:extLst>
          </p:cNvPr>
          <p:cNvGrpSpPr>
            <a:grpSpLocks/>
          </p:cNvGrpSpPr>
          <p:nvPr/>
        </p:nvGrpSpPr>
        <p:grpSpPr bwMode="auto">
          <a:xfrm>
            <a:off x="-10584" y="-7938"/>
            <a:ext cx="12227984" cy="6873876"/>
            <a:chOff x="-8466" y="-8468"/>
            <a:chExt cx="9171316" cy="6874935"/>
          </a:xfrm>
        </p:grpSpPr>
        <p:cxnSp>
          <p:nvCxnSpPr>
            <p:cNvPr id="5" name="Straight Connector 27">
              <a:extLst>
                <a:ext uri="{FF2B5EF4-FFF2-40B4-BE49-F238E27FC236}">
                  <a16:creationId xmlns:a16="http://schemas.microsoft.com/office/drawing/2014/main" id="{C1CFBDB4-F4D4-59D6-FD75-6D2056053DB6}"/>
                </a:ext>
              </a:extLst>
            </p:cNvPr>
            <p:cNvCxnSpPr/>
            <p:nvPr/>
          </p:nvCxnSpPr>
          <p:spPr>
            <a:xfrm flipV="1">
              <a:off x="5130456" y="4175239"/>
              <a:ext cx="4022869" cy="268328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28">
              <a:extLst>
                <a:ext uri="{FF2B5EF4-FFF2-40B4-BE49-F238E27FC236}">
                  <a16:creationId xmlns:a16="http://schemas.microsoft.com/office/drawing/2014/main" id="{A9376744-FAE8-FB3C-C13A-E5F0DB667C49}"/>
                </a:ext>
              </a:extLst>
            </p:cNvPr>
            <p:cNvCxnSpPr/>
            <p:nvPr/>
          </p:nvCxnSpPr>
          <p:spPr>
            <a:xfrm>
              <a:off x="7043462" y="-529"/>
              <a:ext cx="1217656" cy="68590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7" name="Freeform 29">
              <a:extLst>
                <a:ext uri="{FF2B5EF4-FFF2-40B4-BE49-F238E27FC236}">
                  <a16:creationId xmlns:a16="http://schemas.microsoft.com/office/drawing/2014/main" id="{049143E5-30EC-56BD-ED6D-C61E2622F873}"/>
                </a:ext>
              </a:extLst>
            </p:cNvPr>
            <p:cNvSpPr/>
            <p:nvPr/>
          </p:nvSpPr>
          <p:spPr>
            <a:xfrm>
              <a:off x="6892644" y="-529"/>
              <a:ext cx="226861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8" name="Freeform 30">
              <a:extLst>
                <a:ext uri="{FF2B5EF4-FFF2-40B4-BE49-F238E27FC236}">
                  <a16:creationId xmlns:a16="http://schemas.microsoft.com/office/drawing/2014/main" id="{8DD12169-4A7C-1BF8-4049-B420B07306AA}"/>
                </a:ext>
              </a:extLst>
            </p:cNvPr>
            <p:cNvSpPr/>
            <p:nvPr/>
          </p:nvSpPr>
          <p:spPr>
            <a:xfrm>
              <a:off x="7205393" y="-8468"/>
              <a:ext cx="1947932"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9" name="Freeform 31">
              <a:extLst>
                <a:ext uri="{FF2B5EF4-FFF2-40B4-BE49-F238E27FC236}">
                  <a16:creationId xmlns:a16="http://schemas.microsoft.com/office/drawing/2014/main" id="{C6AA193D-68AA-AB15-4C80-7A0E36D9372F}"/>
                </a:ext>
              </a:extLst>
            </p:cNvPr>
            <p:cNvSpPr/>
            <p:nvPr/>
          </p:nvSpPr>
          <p:spPr>
            <a:xfrm>
              <a:off x="6638635" y="3919613"/>
              <a:ext cx="251310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32">
              <a:extLst>
                <a:ext uri="{FF2B5EF4-FFF2-40B4-BE49-F238E27FC236}">
                  <a16:creationId xmlns:a16="http://schemas.microsoft.com/office/drawing/2014/main" id="{44D84C4E-1EB4-674C-848E-DCB8B690CB96}"/>
                </a:ext>
              </a:extLst>
            </p:cNvPr>
            <p:cNvSpPr/>
            <p:nvPr/>
          </p:nvSpPr>
          <p:spPr>
            <a:xfrm>
              <a:off x="7010123" y="-8468"/>
              <a:ext cx="2143202"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33">
              <a:extLst>
                <a:ext uri="{FF2B5EF4-FFF2-40B4-BE49-F238E27FC236}">
                  <a16:creationId xmlns:a16="http://schemas.microsoft.com/office/drawing/2014/main" id="{B8C79471-EDBD-0249-CC0A-004BF58C826F}"/>
                </a:ext>
              </a:extLst>
            </p:cNvPr>
            <p:cNvSpPr/>
            <p:nvPr/>
          </p:nvSpPr>
          <p:spPr>
            <a:xfrm>
              <a:off x="8296044" y="-8468"/>
              <a:ext cx="857281"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34">
              <a:extLst>
                <a:ext uri="{FF2B5EF4-FFF2-40B4-BE49-F238E27FC236}">
                  <a16:creationId xmlns:a16="http://schemas.microsoft.com/office/drawing/2014/main" id="{9D16F9D0-7A16-2216-8FE7-D2D557618D0A}"/>
                </a:ext>
              </a:extLst>
            </p:cNvPr>
            <p:cNvSpPr/>
            <p:nvPr/>
          </p:nvSpPr>
          <p:spPr>
            <a:xfrm>
              <a:off x="8094425" y="-8468"/>
              <a:ext cx="1066838"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35">
              <a:extLst>
                <a:ext uri="{FF2B5EF4-FFF2-40B4-BE49-F238E27FC236}">
                  <a16:creationId xmlns:a16="http://schemas.microsoft.com/office/drawing/2014/main" id="{CDC1B443-9EF5-323D-7AB4-F820616C886C}"/>
                </a:ext>
              </a:extLst>
            </p:cNvPr>
            <p:cNvSpPr/>
            <p:nvPr/>
          </p:nvSpPr>
          <p:spPr>
            <a:xfrm>
              <a:off x="8069024" y="4894488"/>
              <a:ext cx="1093826"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7">
              <a:extLst>
                <a:ext uri="{FF2B5EF4-FFF2-40B4-BE49-F238E27FC236}">
                  <a16:creationId xmlns:a16="http://schemas.microsoft.com/office/drawing/2014/main" id="{6572D4D6-B4BE-7AD7-5730-DA9BF114324F}"/>
                </a:ext>
              </a:extLst>
            </p:cNvPr>
            <p:cNvSpPr/>
            <p:nvPr/>
          </p:nvSpPr>
          <p:spPr>
            <a:xfrm>
              <a:off x="-8466" y="-8468"/>
              <a:ext cx="863632" cy="5698416"/>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lumMod val="75000"/>
                  </a:schemeClr>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07461" y="4050835"/>
            <a:ext cx="7768959" cy="1096899"/>
          </a:xfrm>
        </p:spPr>
        <p:txBody>
          <a:bodyPr/>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16" name="Date Placeholder 3">
            <a:extLst>
              <a:ext uri="{FF2B5EF4-FFF2-40B4-BE49-F238E27FC236}">
                <a16:creationId xmlns:a16="http://schemas.microsoft.com/office/drawing/2014/main" id="{94B4C60E-E665-48DB-AA54-1CFA49D3132B}"/>
              </a:ext>
            </a:extLst>
          </p:cNvPr>
          <p:cNvSpPr>
            <a:spLocks noGrp="1"/>
          </p:cNvSpPr>
          <p:nvPr>
            <p:ph type="dt" sz="half" idx="10"/>
          </p:nvPr>
        </p:nvSpPr>
        <p:spPr/>
        <p:txBody>
          <a:bodyPr/>
          <a:lstStyle>
            <a:lvl1pPr>
              <a:defRPr/>
            </a:lvl1pPr>
          </a:lstStyle>
          <a:p>
            <a:pPr>
              <a:defRPr/>
            </a:pPr>
            <a:endParaRPr lang="es-AR" altLang="es-419"/>
          </a:p>
        </p:txBody>
      </p:sp>
      <p:sp>
        <p:nvSpPr>
          <p:cNvPr id="17" name="Footer Placeholder 4">
            <a:extLst>
              <a:ext uri="{FF2B5EF4-FFF2-40B4-BE49-F238E27FC236}">
                <a16:creationId xmlns:a16="http://schemas.microsoft.com/office/drawing/2014/main" id="{4F99DFBB-E8D7-3F7D-09D4-6C38BF143A81}"/>
              </a:ext>
            </a:extLst>
          </p:cNvPr>
          <p:cNvSpPr>
            <a:spLocks noGrp="1"/>
          </p:cNvSpPr>
          <p:nvPr>
            <p:ph type="ftr" sz="quarter" idx="11"/>
          </p:nvPr>
        </p:nvSpPr>
        <p:spPr/>
        <p:txBody>
          <a:bodyPr/>
          <a:lstStyle>
            <a:lvl1pPr>
              <a:defRPr/>
            </a:lvl1pPr>
          </a:lstStyle>
          <a:p>
            <a:pPr>
              <a:defRPr/>
            </a:pPr>
            <a:endParaRPr lang="es-AR" altLang="es-419"/>
          </a:p>
        </p:txBody>
      </p:sp>
      <p:sp>
        <p:nvSpPr>
          <p:cNvPr id="18" name="Slide Number Placeholder 5">
            <a:extLst>
              <a:ext uri="{FF2B5EF4-FFF2-40B4-BE49-F238E27FC236}">
                <a16:creationId xmlns:a16="http://schemas.microsoft.com/office/drawing/2014/main" id="{D292D9AD-014A-2B98-7837-DF735C512E4A}"/>
              </a:ext>
            </a:extLst>
          </p:cNvPr>
          <p:cNvSpPr>
            <a:spLocks noGrp="1"/>
          </p:cNvSpPr>
          <p:nvPr>
            <p:ph type="sldNum" sz="quarter" idx="12"/>
          </p:nvPr>
        </p:nvSpPr>
        <p:spPr/>
        <p:txBody>
          <a:bodyPr/>
          <a:lstStyle>
            <a:lvl1pPr>
              <a:defRPr/>
            </a:lvl1pPr>
          </a:lstStyle>
          <a:p>
            <a:pPr>
              <a:defRPr/>
            </a:pPr>
            <a:fld id="{C64DD52C-7C21-408A-A568-0E05CB89B523}" type="slidenum">
              <a:rPr lang="es-AR" altLang="es-419"/>
              <a:pPr>
                <a:defRPr/>
              </a:pPr>
              <a:t>‹Nº›</a:t>
            </a:fld>
            <a:endParaRPr lang="es-AR" altLang="es-419"/>
          </a:p>
        </p:txBody>
      </p:sp>
    </p:spTree>
    <p:extLst>
      <p:ext uri="{BB962C8B-B14F-4D97-AF65-F5344CB8AC3E}">
        <p14:creationId xmlns:p14="http://schemas.microsoft.com/office/powerpoint/2010/main" val="842602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16C5BAC5-EA5E-1067-CA06-44D3568CAB37}"/>
              </a:ext>
            </a:extLst>
          </p:cNvPr>
          <p:cNvSpPr>
            <a:spLocks noGrp="1"/>
          </p:cNvSpPr>
          <p:nvPr>
            <p:ph type="dt" sz="half" idx="10"/>
          </p:nvPr>
        </p:nvSpPr>
        <p:spPr/>
        <p:txBody>
          <a:bodyPr/>
          <a:lstStyle>
            <a:lvl1pPr>
              <a:defRPr/>
            </a:lvl1pPr>
          </a:lstStyle>
          <a:p>
            <a:pPr>
              <a:defRPr/>
            </a:pPr>
            <a:endParaRPr lang="es-AR" altLang="es-419"/>
          </a:p>
        </p:txBody>
      </p:sp>
      <p:sp>
        <p:nvSpPr>
          <p:cNvPr id="5" name="Footer Placeholder 4">
            <a:extLst>
              <a:ext uri="{FF2B5EF4-FFF2-40B4-BE49-F238E27FC236}">
                <a16:creationId xmlns:a16="http://schemas.microsoft.com/office/drawing/2014/main" id="{2994A167-9532-A349-1BA3-2D1233381CD6}"/>
              </a:ext>
            </a:extLst>
          </p:cNvPr>
          <p:cNvSpPr>
            <a:spLocks noGrp="1"/>
          </p:cNvSpPr>
          <p:nvPr>
            <p:ph type="ftr" sz="quarter" idx="11"/>
          </p:nvPr>
        </p:nvSpPr>
        <p:spPr/>
        <p:txBody>
          <a:bodyPr/>
          <a:lstStyle>
            <a:lvl1pPr>
              <a:defRPr/>
            </a:lvl1pPr>
          </a:lstStyle>
          <a:p>
            <a:pPr>
              <a:defRPr/>
            </a:pPr>
            <a:endParaRPr lang="es-AR" altLang="es-419"/>
          </a:p>
        </p:txBody>
      </p:sp>
      <p:sp>
        <p:nvSpPr>
          <p:cNvPr id="6" name="Slide Number Placeholder 5">
            <a:extLst>
              <a:ext uri="{FF2B5EF4-FFF2-40B4-BE49-F238E27FC236}">
                <a16:creationId xmlns:a16="http://schemas.microsoft.com/office/drawing/2014/main" id="{855845D6-04E6-FE69-9DD4-4E7D23C089FD}"/>
              </a:ext>
            </a:extLst>
          </p:cNvPr>
          <p:cNvSpPr>
            <a:spLocks noGrp="1"/>
          </p:cNvSpPr>
          <p:nvPr>
            <p:ph type="sldNum" sz="quarter" idx="12"/>
          </p:nvPr>
        </p:nvSpPr>
        <p:spPr/>
        <p:txBody>
          <a:bodyPr/>
          <a:lstStyle>
            <a:lvl1pPr>
              <a:defRPr/>
            </a:lvl1pPr>
          </a:lstStyle>
          <a:p>
            <a:pPr>
              <a:defRPr/>
            </a:pPr>
            <a:fld id="{836306E0-1B39-4209-A1DE-C65D88458473}" type="slidenum">
              <a:rPr lang="es-AR" altLang="es-419"/>
              <a:pPr>
                <a:defRPr/>
              </a:pPr>
              <a:t>‹Nº›</a:t>
            </a:fld>
            <a:endParaRPr lang="es-AR" altLang="es-419"/>
          </a:p>
        </p:txBody>
      </p:sp>
    </p:spTree>
    <p:extLst>
      <p:ext uri="{BB962C8B-B14F-4D97-AF65-F5344CB8AC3E}">
        <p14:creationId xmlns:p14="http://schemas.microsoft.com/office/powerpoint/2010/main" val="1062246415"/>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4" name="TextBox 23">
            <a:extLst>
              <a:ext uri="{FF2B5EF4-FFF2-40B4-BE49-F238E27FC236}">
                <a16:creationId xmlns:a16="http://schemas.microsoft.com/office/drawing/2014/main" id="{986A67E9-290B-6218-23EE-BDFA29E22083}"/>
              </a:ext>
            </a:extLst>
          </p:cNvPr>
          <p:cNvSpPr txBox="1">
            <a:spLocks noChangeArrowheads="1"/>
          </p:cNvSpPr>
          <p:nvPr/>
        </p:nvSpPr>
        <p:spPr bwMode="auto">
          <a:xfrm>
            <a:off x="643467" y="790575"/>
            <a:ext cx="609600" cy="584200"/>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s-419" sz="8000">
                <a:solidFill>
                  <a:schemeClr val="accent1"/>
                </a:solidFill>
                <a:latin typeface="Arial" panose="020B0604020202020204" pitchFamily="34" charset="0"/>
              </a:rPr>
              <a:t>“</a:t>
            </a:r>
          </a:p>
        </p:txBody>
      </p:sp>
      <p:sp>
        <p:nvSpPr>
          <p:cNvPr id="5" name="TextBox 24">
            <a:extLst>
              <a:ext uri="{FF2B5EF4-FFF2-40B4-BE49-F238E27FC236}">
                <a16:creationId xmlns:a16="http://schemas.microsoft.com/office/drawing/2014/main" id="{953AD675-9FB0-097F-9347-00F9437845EB}"/>
              </a:ext>
            </a:extLst>
          </p:cNvPr>
          <p:cNvSpPr txBox="1">
            <a:spLocks noChangeArrowheads="1"/>
          </p:cNvSpPr>
          <p:nvPr/>
        </p:nvSpPr>
        <p:spPr bwMode="auto">
          <a:xfrm>
            <a:off x="8997951" y="2886075"/>
            <a:ext cx="609600" cy="585788"/>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s-419" sz="8000">
                <a:solidFill>
                  <a:schemeClr val="accent1"/>
                </a:solidFill>
                <a:latin typeface="Arial" panose="020B0604020202020204" pitchFamily="34" charset="0"/>
              </a:rPr>
              <a:t>”</a:t>
            </a:r>
          </a:p>
        </p:txBody>
      </p:sp>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6" name="Date Placeholder 3">
            <a:extLst>
              <a:ext uri="{FF2B5EF4-FFF2-40B4-BE49-F238E27FC236}">
                <a16:creationId xmlns:a16="http://schemas.microsoft.com/office/drawing/2014/main" id="{797883A2-C32C-B360-D851-339B88A9BC21}"/>
              </a:ext>
            </a:extLst>
          </p:cNvPr>
          <p:cNvSpPr>
            <a:spLocks noGrp="1"/>
          </p:cNvSpPr>
          <p:nvPr>
            <p:ph type="dt" sz="half" idx="14"/>
          </p:nvPr>
        </p:nvSpPr>
        <p:spPr/>
        <p:txBody>
          <a:bodyPr/>
          <a:lstStyle>
            <a:lvl1pPr>
              <a:defRPr/>
            </a:lvl1pPr>
          </a:lstStyle>
          <a:p>
            <a:pPr>
              <a:defRPr/>
            </a:pPr>
            <a:endParaRPr lang="es-AR" altLang="es-419"/>
          </a:p>
        </p:txBody>
      </p:sp>
      <p:sp>
        <p:nvSpPr>
          <p:cNvPr id="7" name="Footer Placeholder 4">
            <a:extLst>
              <a:ext uri="{FF2B5EF4-FFF2-40B4-BE49-F238E27FC236}">
                <a16:creationId xmlns:a16="http://schemas.microsoft.com/office/drawing/2014/main" id="{91F46EDD-5E08-C891-410C-FBC22F469053}"/>
              </a:ext>
            </a:extLst>
          </p:cNvPr>
          <p:cNvSpPr>
            <a:spLocks noGrp="1"/>
          </p:cNvSpPr>
          <p:nvPr>
            <p:ph type="ftr" sz="quarter" idx="15"/>
          </p:nvPr>
        </p:nvSpPr>
        <p:spPr/>
        <p:txBody>
          <a:bodyPr/>
          <a:lstStyle>
            <a:lvl1pPr>
              <a:defRPr/>
            </a:lvl1pPr>
          </a:lstStyle>
          <a:p>
            <a:pPr>
              <a:defRPr/>
            </a:pPr>
            <a:endParaRPr lang="es-AR" altLang="es-419"/>
          </a:p>
        </p:txBody>
      </p:sp>
      <p:sp>
        <p:nvSpPr>
          <p:cNvPr id="8" name="Slide Number Placeholder 5">
            <a:extLst>
              <a:ext uri="{FF2B5EF4-FFF2-40B4-BE49-F238E27FC236}">
                <a16:creationId xmlns:a16="http://schemas.microsoft.com/office/drawing/2014/main" id="{FA599882-D6FE-9086-729C-865E2B9D7A0D}"/>
              </a:ext>
            </a:extLst>
          </p:cNvPr>
          <p:cNvSpPr>
            <a:spLocks noGrp="1"/>
          </p:cNvSpPr>
          <p:nvPr>
            <p:ph type="sldNum" sz="quarter" idx="16"/>
          </p:nvPr>
        </p:nvSpPr>
        <p:spPr/>
        <p:txBody>
          <a:bodyPr/>
          <a:lstStyle>
            <a:lvl1pPr>
              <a:defRPr/>
            </a:lvl1pPr>
          </a:lstStyle>
          <a:p>
            <a:pPr>
              <a:defRPr/>
            </a:pPr>
            <a:fld id="{2EBB6491-0D92-4747-A30C-63696F536013}" type="slidenum">
              <a:rPr lang="es-AR" altLang="es-419"/>
              <a:pPr>
                <a:defRPr/>
              </a:pPr>
              <a:t>‹Nº›</a:t>
            </a:fld>
            <a:endParaRPr lang="es-AR" altLang="es-419"/>
          </a:p>
        </p:txBody>
      </p:sp>
    </p:spTree>
    <p:extLst>
      <p:ext uri="{BB962C8B-B14F-4D97-AF65-F5344CB8AC3E}">
        <p14:creationId xmlns:p14="http://schemas.microsoft.com/office/powerpoint/2010/main" val="14188691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2798" y="4527448"/>
            <a:ext cx="8463620" cy="1513914"/>
          </a:xfrm>
        </p:spPr>
        <p:txBody>
          <a:bodyP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4394D9D7-2CE3-33CC-B4C8-412ADF90D930}"/>
              </a:ext>
            </a:extLst>
          </p:cNvPr>
          <p:cNvSpPr>
            <a:spLocks noGrp="1"/>
          </p:cNvSpPr>
          <p:nvPr>
            <p:ph type="dt" sz="half" idx="10"/>
          </p:nvPr>
        </p:nvSpPr>
        <p:spPr/>
        <p:txBody>
          <a:bodyPr/>
          <a:lstStyle>
            <a:lvl1pPr>
              <a:defRPr/>
            </a:lvl1pPr>
          </a:lstStyle>
          <a:p>
            <a:pPr>
              <a:defRPr/>
            </a:pPr>
            <a:endParaRPr lang="es-AR" altLang="es-419"/>
          </a:p>
        </p:txBody>
      </p:sp>
      <p:sp>
        <p:nvSpPr>
          <p:cNvPr id="5" name="Footer Placeholder 4">
            <a:extLst>
              <a:ext uri="{FF2B5EF4-FFF2-40B4-BE49-F238E27FC236}">
                <a16:creationId xmlns:a16="http://schemas.microsoft.com/office/drawing/2014/main" id="{E7D6C5D5-B7E5-6F77-FF12-56D494796F15}"/>
              </a:ext>
            </a:extLst>
          </p:cNvPr>
          <p:cNvSpPr>
            <a:spLocks noGrp="1"/>
          </p:cNvSpPr>
          <p:nvPr>
            <p:ph type="ftr" sz="quarter" idx="11"/>
          </p:nvPr>
        </p:nvSpPr>
        <p:spPr/>
        <p:txBody>
          <a:bodyPr/>
          <a:lstStyle>
            <a:lvl1pPr>
              <a:defRPr/>
            </a:lvl1pPr>
          </a:lstStyle>
          <a:p>
            <a:pPr>
              <a:defRPr/>
            </a:pPr>
            <a:endParaRPr lang="es-AR" altLang="es-419"/>
          </a:p>
        </p:txBody>
      </p:sp>
      <p:sp>
        <p:nvSpPr>
          <p:cNvPr id="6" name="Slide Number Placeholder 5">
            <a:extLst>
              <a:ext uri="{FF2B5EF4-FFF2-40B4-BE49-F238E27FC236}">
                <a16:creationId xmlns:a16="http://schemas.microsoft.com/office/drawing/2014/main" id="{FF7FB2C8-406E-DD32-AC10-0359E16CC90B}"/>
              </a:ext>
            </a:extLst>
          </p:cNvPr>
          <p:cNvSpPr>
            <a:spLocks noGrp="1"/>
          </p:cNvSpPr>
          <p:nvPr>
            <p:ph type="sldNum" sz="quarter" idx="12"/>
          </p:nvPr>
        </p:nvSpPr>
        <p:spPr/>
        <p:txBody>
          <a:bodyPr/>
          <a:lstStyle>
            <a:lvl1pPr>
              <a:defRPr/>
            </a:lvl1pPr>
          </a:lstStyle>
          <a:p>
            <a:pPr>
              <a:defRPr/>
            </a:pPr>
            <a:fld id="{1A1944C5-6E53-4885-952E-687D414DD303}" type="slidenum">
              <a:rPr lang="es-AR" altLang="es-419"/>
              <a:pPr>
                <a:defRPr/>
              </a:pPr>
              <a:t>‹Nº›</a:t>
            </a:fld>
            <a:endParaRPr lang="es-AR" altLang="es-419"/>
          </a:p>
        </p:txBody>
      </p:sp>
    </p:spTree>
    <p:extLst>
      <p:ext uri="{BB962C8B-B14F-4D97-AF65-F5344CB8AC3E}">
        <p14:creationId xmlns:p14="http://schemas.microsoft.com/office/powerpoint/2010/main" val="687300883"/>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4" name="TextBox 23">
            <a:extLst>
              <a:ext uri="{FF2B5EF4-FFF2-40B4-BE49-F238E27FC236}">
                <a16:creationId xmlns:a16="http://schemas.microsoft.com/office/drawing/2014/main" id="{378F8EFE-DCED-E926-3E88-142EC967A80F}"/>
              </a:ext>
            </a:extLst>
          </p:cNvPr>
          <p:cNvSpPr txBox="1">
            <a:spLocks noChangeArrowheads="1"/>
          </p:cNvSpPr>
          <p:nvPr/>
        </p:nvSpPr>
        <p:spPr bwMode="auto">
          <a:xfrm>
            <a:off x="643467" y="790575"/>
            <a:ext cx="609600" cy="584200"/>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s-419" sz="8000">
                <a:solidFill>
                  <a:schemeClr val="accent1"/>
                </a:solidFill>
                <a:latin typeface="Arial" panose="020B0604020202020204" pitchFamily="34" charset="0"/>
              </a:rPr>
              <a:t>“</a:t>
            </a:r>
          </a:p>
        </p:txBody>
      </p:sp>
      <p:sp>
        <p:nvSpPr>
          <p:cNvPr id="5" name="TextBox 24">
            <a:extLst>
              <a:ext uri="{FF2B5EF4-FFF2-40B4-BE49-F238E27FC236}">
                <a16:creationId xmlns:a16="http://schemas.microsoft.com/office/drawing/2014/main" id="{1FAE8E60-0CFA-85CE-BA6D-994B38DAE0D7}"/>
              </a:ext>
            </a:extLst>
          </p:cNvPr>
          <p:cNvSpPr txBox="1">
            <a:spLocks noChangeArrowheads="1"/>
          </p:cNvSpPr>
          <p:nvPr/>
        </p:nvSpPr>
        <p:spPr bwMode="auto">
          <a:xfrm>
            <a:off x="8997951" y="2886075"/>
            <a:ext cx="609600" cy="585788"/>
          </a:xfrm>
          <a:prstGeom prst="rect">
            <a:avLst/>
          </a:prstGeom>
          <a:noFill/>
          <a:ln>
            <a:noFill/>
          </a:ln>
        </p:spPr>
        <p:txBody>
          <a:bodyPr anchor="ctr"/>
          <a:lstStyle>
            <a:lvl1pPr>
              <a:defRPr>
                <a:solidFill>
                  <a:schemeClr val="tx1"/>
                </a:solidFill>
                <a:latin typeface="Trebuchet MS" panose="020B0603020202020204" pitchFamily="34" charset="0"/>
              </a:defRPr>
            </a:lvl1pPr>
            <a:lvl2pPr marL="742950" indent="-285750">
              <a:defRPr>
                <a:solidFill>
                  <a:schemeClr val="tx1"/>
                </a:solidFill>
                <a:latin typeface="Trebuchet MS" panose="020B0603020202020204" pitchFamily="34" charset="0"/>
              </a:defRPr>
            </a:lvl2pPr>
            <a:lvl3pPr marL="1143000" indent="-228600">
              <a:defRPr>
                <a:solidFill>
                  <a:schemeClr val="tx1"/>
                </a:solidFill>
                <a:latin typeface="Trebuchet MS" panose="020B0603020202020204" pitchFamily="34" charset="0"/>
              </a:defRPr>
            </a:lvl3pPr>
            <a:lvl4pPr marL="1600200" indent="-228600">
              <a:defRPr>
                <a:solidFill>
                  <a:schemeClr val="tx1"/>
                </a:solidFill>
                <a:latin typeface="Trebuchet MS" panose="020B0603020202020204" pitchFamily="34" charset="0"/>
              </a:defRPr>
            </a:lvl4pPr>
            <a:lvl5pPr marL="2057400" indent="-228600">
              <a:defRPr>
                <a:solidFill>
                  <a:schemeClr val="tx1"/>
                </a:solidFill>
                <a:latin typeface="Trebuchet MS" panose="020B0603020202020204" pitchFamily="34" charset="0"/>
              </a:defRPr>
            </a:lvl5pPr>
            <a:lvl6pPr marL="2514600" indent="-228600" defTabSz="457200" fontAlgn="base">
              <a:spcBef>
                <a:spcPct val="0"/>
              </a:spcBef>
              <a:spcAft>
                <a:spcPct val="0"/>
              </a:spcAft>
              <a:defRPr>
                <a:solidFill>
                  <a:schemeClr val="tx1"/>
                </a:solidFill>
                <a:latin typeface="Trebuchet MS" panose="020B0603020202020204" pitchFamily="34" charset="0"/>
              </a:defRPr>
            </a:lvl6pPr>
            <a:lvl7pPr marL="2971800" indent="-228600" defTabSz="457200" fontAlgn="base">
              <a:spcBef>
                <a:spcPct val="0"/>
              </a:spcBef>
              <a:spcAft>
                <a:spcPct val="0"/>
              </a:spcAft>
              <a:defRPr>
                <a:solidFill>
                  <a:schemeClr val="tx1"/>
                </a:solidFill>
                <a:latin typeface="Trebuchet MS" panose="020B0603020202020204" pitchFamily="34" charset="0"/>
              </a:defRPr>
            </a:lvl7pPr>
            <a:lvl8pPr marL="3429000" indent="-228600" defTabSz="457200" fontAlgn="base">
              <a:spcBef>
                <a:spcPct val="0"/>
              </a:spcBef>
              <a:spcAft>
                <a:spcPct val="0"/>
              </a:spcAft>
              <a:defRPr>
                <a:solidFill>
                  <a:schemeClr val="tx1"/>
                </a:solidFill>
                <a:latin typeface="Trebuchet MS" panose="020B0603020202020204" pitchFamily="34" charset="0"/>
              </a:defRPr>
            </a:lvl8pPr>
            <a:lvl9pPr marL="3886200" indent="-228600" defTabSz="457200" fontAlgn="base">
              <a:spcBef>
                <a:spcPct val="0"/>
              </a:spcBef>
              <a:spcAft>
                <a:spcPct val="0"/>
              </a:spcAft>
              <a:defRPr>
                <a:solidFill>
                  <a:schemeClr val="tx1"/>
                </a:solidFill>
                <a:latin typeface="Trebuchet MS" panose="020B0603020202020204" pitchFamily="34" charset="0"/>
              </a:defRPr>
            </a:lvl9pPr>
          </a:lstStyle>
          <a:p>
            <a:pPr eaLnBrk="1" hangingPunct="1">
              <a:defRPr/>
            </a:pPr>
            <a:r>
              <a:rPr lang="en-US" altLang="es-419" sz="8000">
                <a:solidFill>
                  <a:schemeClr val="accent1"/>
                </a:solidFill>
                <a:latin typeface="Arial" panose="020B0604020202020204" pitchFamily="34" charset="0"/>
              </a:rPr>
              <a:t>”</a:t>
            </a:r>
          </a:p>
        </p:txBody>
      </p:sp>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812798" y="4527448"/>
            <a:ext cx="8463620"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6" name="Date Placeholder 3">
            <a:extLst>
              <a:ext uri="{FF2B5EF4-FFF2-40B4-BE49-F238E27FC236}">
                <a16:creationId xmlns:a16="http://schemas.microsoft.com/office/drawing/2014/main" id="{66B6CB18-FA9B-3B42-9789-0EBD3072579E}"/>
              </a:ext>
            </a:extLst>
          </p:cNvPr>
          <p:cNvSpPr>
            <a:spLocks noGrp="1"/>
          </p:cNvSpPr>
          <p:nvPr>
            <p:ph type="dt" sz="half" idx="14"/>
          </p:nvPr>
        </p:nvSpPr>
        <p:spPr/>
        <p:txBody>
          <a:bodyPr/>
          <a:lstStyle>
            <a:lvl1pPr>
              <a:defRPr/>
            </a:lvl1pPr>
          </a:lstStyle>
          <a:p>
            <a:pPr>
              <a:defRPr/>
            </a:pPr>
            <a:endParaRPr lang="es-AR" altLang="es-419"/>
          </a:p>
        </p:txBody>
      </p:sp>
      <p:sp>
        <p:nvSpPr>
          <p:cNvPr id="7" name="Footer Placeholder 4">
            <a:extLst>
              <a:ext uri="{FF2B5EF4-FFF2-40B4-BE49-F238E27FC236}">
                <a16:creationId xmlns:a16="http://schemas.microsoft.com/office/drawing/2014/main" id="{74D5EEDC-592F-9E47-4866-4F30B624C0A1}"/>
              </a:ext>
            </a:extLst>
          </p:cNvPr>
          <p:cNvSpPr>
            <a:spLocks noGrp="1"/>
          </p:cNvSpPr>
          <p:nvPr>
            <p:ph type="ftr" sz="quarter" idx="15"/>
          </p:nvPr>
        </p:nvSpPr>
        <p:spPr/>
        <p:txBody>
          <a:bodyPr/>
          <a:lstStyle>
            <a:lvl1pPr>
              <a:defRPr/>
            </a:lvl1pPr>
          </a:lstStyle>
          <a:p>
            <a:pPr>
              <a:defRPr/>
            </a:pPr>
            <a:endParaRPr lang="es-AR" altLang="es-419"/>
          </a:p>
        </p:txBody>
      </p:sp>
      <p:sp>
        <p:nvSpPr>
          <p:cNvPr id="8" name="Slide Number Placeholder 5">
            <a:extLst>
              <a:ext uri="{FF2B5EF4-FFF2-40B4-BE49-F238E27FC236}">
                <a16:creationId xmlns:a16="http://schemas.microsoft.com/office/drawing/2014/main" id="{941036BD-10B5-EDEB-68BA-228B53788DB7}"/>
              </a:ext>
            </a:extLst>
          </p:cNvPr>
          <p:cNvSpPr>
            <a:spLocks noGrp="1"/>
          </p:cNvSpPr>
          <p:nvPr>
            <p:ph type="sldNum" sz="quarter" idx="16"/>
          </p:nvPr>
        </p:nvSpPr>
        <p:spPr/>
        <p:txBody>
          <a:bodyPr/>
          <a:lstStyle>
            <a:lvl1pPr>
              <a:defRPr/>
            </a:lvl1pPr>
          </a:lstStyle>
          <a:p>
            <a:pPr>
              <a:defRPr/>
            </a:pPr>
            <a:fld id="{C7BB0355-386D-4B38-9F94-E9E2D2226D1F}" type="slidenum">
              <a:rPr lang="es-AR" altLang="es-419"/>
              <a:pPr>
                <a:defRPr/>
              </a:pPr>
              <a:t>‹Nº›</a:t>
            </a:fld>
            <a:endParaRPr lang="es-AR" altLang="es-419"/>
          </a:p>
        </p:txBody>
      </p:sp>
    </p:spTree>
    <p:extLst>
      <p:ext uri="{BB962C8B-B14F-4D97-AF65-F5344CB8AC3E}">
        <p14:creationId xmlns:p14="http://schemas.microsoft.com/office/powerpoint/2010/main" val="328290633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Haga clic para modificar los estilos de texto del patrón</a:t>
            </a:r>
          </a:p>
        </p:txBody>
      </p:sp>
      <p:sp>
        <p:nvSpPr>
          <p:cNvPr id="3" name="Text Placeholder 2"/>
          <p:cNvSpPr>
            <a:spLocks noGrp="1"/>
          </p:cNvSpPr>
          <p:nvPr>
            <p:ph type="body" idx="1"/>
          </p:nvPr>
        </p:nvSpPr>
        <p:spPr>
          <a:xfrm>
            <a:off x="812798" y="4527448"/>
            <a:ext cx="8463620" cy="1513914"/>
          </a:xfrm>
        </p:spPr>
        <p:txBody>
          <a:bodyPr>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4280BED2-18D1-1FE0-018C-725EDB90A506}"/>
              </a:ext>
            </a:extLst>
          </p:cNvPr>
          <p:cNvSpPr>
            <a:spLocks noGrp="1"/>
          </p:cNvSpPr>
          <p:nvPr>
            <p:ph type="dt" sz="half" idx="14"/>
          </p:nvPr>
        </p:nvSpPr>
        <p:spPr/>
        <p:txBody>
          <a:bodyPr/>
          <a:lstStyle>
            <a:lvl1pPr>
              <a:defRPr/>
            </a:lvl1pPr>
          </a:lstStyle>
          <a:p>
            <a:pPr>
              <a:defRPr/>
            </a:pPr>
            <a:endParaRPr lang="es-AR" altLang="es-419"/>
          </a:p>
        </p:txBody>
      </p:sp>
      <p:sp>
        <p:nvSpPr>
          <p:cNvPr id="5" name="Footer Placeholder 4">
            <a:extLst>
              <a:ext uri="{FF2B5EF4-FFF2-40B4-BE49-F238E27FC236}">
                <a16:creationId xmlns:a16="http://schemas.microsoft.com/office/drawing/2014/main" id="{50BB9DED-FE4D-26B5-FEE6-9C972677104F}"/>
              </a:ext>
            </a:extLst>
          </p:cNvPr>
          <p:cNvSpPr>
            <a:spLocks noGrp="1"/>
          </p:cNvSpPr>
          <p:nvPr>
            <p:ph type="ftr" sz="quarter" idx="15"/>
          </p:nvPr>
        </p:nvSpPr>
        <p:spPr/>
        <p:txBody>
          <a:bodyPr/>
          <a:lstStyle>
            <a:lvl1pPr>
              <a:defRPr/>
            </a:lvl1pPr>
          </a:lstStyle>
          <a:p>
            <a:pPr>
              <a:defRPr/>
            </a:pPr>
            <a:endParaRPr lang="es-AR" altLang="es-419"/>
          </a:p>
        </p:txBody>
      </p:sp>
      <p:sp>
        <p:nvSpPr>
          <p:cNvPr id="6" name="Slide Number Placeholder 5">
            <a:extLst>
              <a:ext uri="{FF2B5EF4-FFF2-40B4-BE49-F238E27FC236}">
                <a16:creationId xmlns:a16="http://schemas.microsoft.com/office/drawing/2014/main" id="{791E1F0C-6BE7-3D7C-C6C4-95B3036374E7}"/>
              </a:ext>
            </a:extLst>
          </p:cNvPr>
          <p:cNvSpPr>
            <a:spLocks noGrp="1"/>
          </p:cNvSpPr>
          <p:nvPr>
            <p:ph type="sldNum" sz="quarter" idx="16"/>
          </p:nvPr>
        </p:nvSpPr>
        <p:spPr/>
        <p:txBody>
          <a:bodyPr/>
          <a:lstStyle>
            <a:lvl1pPr>
              <a:defRPr/>
            </a:lvl1pPr>
          </a:lstStyle>
          <a:p>
            <a:pPr>
              <a:defRPr/>
            </a:pPr>
            <a:fld id="{D949386A-7AC8-4D20-8820-5684ED21A55B}" type="slidenum">
              <a:rPr lang="es-AR" altLang="es-419"/>
              <a:pPr>
                <a:defRPr/>
              </a:pPr>
              <a:t>‹Nº›</a:t>
            </a:fld>
            <a:endParaRPr lang="es-AR" altLang="es-419"/>
          </a:p>
        </p:txBody>
      </p:sp>
    </p:spTree>
    <p:extLst>
      <p:ext uri="{BB962C8B-B14F-4D97-AF65-F5344CB8AC3E}">
        <p14:creationId xmlns:p14="http://schemas.microsoft.com/office/powerpoint/2010/main" val="506868772"/>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ED844DDC-6622-20E3-8750-31508CA1A090}"/>
              </a:ext>
            </a:extLst>
          </p:cNvPr>
          <p:cNvSpPr>
            <a:spLocks noGrp="1"/>
          </p:cNvSpPr>
          <p:nvPr>
            <p:ph type="dt" sz="half" idx="10"/>
          </p:nvPr>
        </p:nvSpPr>
        <p:spPr/>
        <p:txBody>
          <a:bodyPr/>
          <a:lstStyle>
            <a:lvl1pPr>
              <a:defRPr/>
            </a:lvl1pPr>
          </a:lstStyle>
          <a:p>
            <a:pPr>
              <a:defRPr/>
            </a:pPr>
            <a:endParaRPr lang="es-AR" altLang="es-419"/>
          </a:p>
        </p:txBody>
      </p:sp>
      <p:sp>
        <p:nvSpPr>
          <p:cNvPr id="5" name="Footer Placeholder 4">
            <a:extLst>
              <a:ext uri="{FF2B5EF4-FFF2-40B4-BE49-F238E27FC236}">
                <a16:creationId xmlns:a16="http://schemas.microsoft.com/office/drawing/2014/main" id="{DE675816-8C8A-BBA7-C0C3-C3684FF81FBC}"/>
              </a:ext>
            </a:extLst>
          </p:cNvPr>
          <p:cNvSpPr>
            <a:spLocks noGrp="1"/>
          </p:cNvSpPr>
          <p:nvPr>
            <p:ph type="ftr" sz="quarter" idx="11"/>
          </p:nvPr>
        </p:nvSpPr>
        <p:spPr/>
        <p:txBody>
          <a:bodyPr/>
          <a:lstStyle>
            <a:lvl1pPr>
              <a:defRPr/>
            </a:lvl1pPr>
          </a:lstStyle>
          <a:p>
            <a:pPr>
              <a:defRPr/>
            </a:pPr>
            <a:endParaRPr lang="es-AR" altLang="es-419"/>
          </a:p>
        </p:txBody>
      </p:sp>
      <p:sp>
        <p:nvSpPr>
          <p:cNvPr id="6" name="Slide Number Placeholder 5">
            <a:extLst>
              <a:ext uri="{FF2B5EF4-FFF2-40B4-BE49-F238E27FC236}">
                <a16:creationId xmlns:a16="http://schemas.microsoft.com/office/drawing/2014/main" id="{14392E51-A7DF-EE51-556C-580D6992F4AC}"/>
              </a:ext>
            </a:extLst>
          </p:cNvPr>
          <p:cNvSpPr>
            <a:spLocks noGrp="1"/>
          </p:cNvSpPr>
          <p:nvPr>
            <p:ph type="sldNum" sz="quarter" idx="12"/>
          </p:nvPr>
        </p:nvSpPr>
        <p:spPr/>
        <p:txBody>
          <a:bodyPr/>
          <a:lstStyle>
            <a:lvl1pPr>
              <a:defRPr/>
            </a:lvl1pPr>
          </a:lstStyle>
          <a:p>
            <a:pPr>
              <a:defRPr/>
            </a:pPr>
            <a:fld id="{FE9380BD-6B97-46DF-903D-F8A53199EFD9}" type="slidenum">
              <a:rPr lang="es-AR" altLang="es-419"/>
              <a:pPr>
                <a:defRPr/>
              </a:pPr>
              <a:t>‹Nº›</a:t>
            </a:fld>
            <a:endParaRPr lang="es-AR" altLang="es-419"/>
          </a:p>
        </p:txBody>
      </p:sp>
    </p:spTree>
    <p:extLst>
      <p:ext uri="{BB962C8B-B14F-4D97-AF65-F5344CB8AC3E}">
        <p14:creationId xmlns:p14="http://schemas.microsoft.com/office/powerpoint/2010/main" val="3450498377"/>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67CDED91-08C1-F7EB-09CD-3D732041F1B5}"/>
              </a:ext>
            </a:extLst>
          </p:cNvPr>
          <p:cNvSpPr>
            <a:spLocks noGrp="1"/>
          </p:cNvSpPr>
          <p:nvPr>
            <p:ph type="dt" sz="half" idx="10"/>
          </p:nvPr>
        </p:nvSpPr>
        <p:spPr/>
        <p:txBody>
          <a:bodyPr/>
          <a:lstStyle>
            <a:lvl1pPr>
              <a:defRPr/>
            </a:lvl1pPr>
          </a:lstStyle>
          <a:p>
            <a:pPr>
              <a:defRPr/>
            </a:pPr>
            <a:endParaRPr lang="es-AR" altLang="es-419"/>
          </a:p>
        </p:txBody>
      </p:sp>
      <p:sp>
        <p:nvSpPr>
          <p:cNvPr id="5" name="Footer Placeholder 4">
            <a:extLst>
              <a:ext uri="{FF2B5EF4-FFF2-40B4-BE49-F238E27FC236}">
                <a16:creationId xmlns:a16="http://schemas.microsoft.com/office/drawing/2014/main" id="{1D7073E3-F3FE-588D-2AA9-F8FB304DF288}"/>
              </a:ext>
            </a:extLst>
          </p:cNvPr>
          <p:cNvSpPr>
            <a:spLocks noGrp="1"/>
          </p:cNvSpPr>
          <p:nvPr>
            <p:ph type="ftr" sz="quarter" idx="11"/>
          </p:nvPr>
        </p:nvSpPr>
        <p:spPr/>
        <p:txBody>
          <a:bodyPr/>
          <a:lstStyle>
            <a:lvl1pPr>
              <a:defRPr/>
            </a:lvl1pPr>
          </a:lstStyle>
          <a:p>
            <a:pPr>
              <a:defRPr/>
            </a:pPr>
            <a:endParaRPr lang="es-AR" altLang="es-419"/>
          </a:p>
        </p:txBody>
      </p:sp>
      <p:sp>
        <p:nvSpPr>
          <p:cNvPr id="6" name="Slide Number Placeholder 5">
            <a:extLst>
              <a:ext uri="{FF2B5EF4-FFF2-40B4-BE49-F238E27FC236}">
                <a16:creationId xmlns:a16="http://schemas.microsoft.com/office/drawing/2014/main" id="{D87FD3E1-BFFD-43D5-53D9-3CD2EE904072}"/>
              </a:ext>
            </a:extLst>
          </p:cNvPr>
          <p:cNvSpPr>
            <a:spLocks noGrp="1"/>
          </p:cNvSpPr>
          <p:nvPr>
            <p:ph type="sldNum" sz="quarter" idx="12"/>
          </p:nvPr>
        </p:nvSpPr>
        <p:spPr/>
        <p:txBody>
          <a:bodyPr/>
          <a:lstStyle>
            <a:lvl1pPr>
              <a:defRPr/>
            </a:lvl1pPr>
          </a:lstStyle>
          <a:p>
            <a:pPr>
              <a:defRPr/>
            </a:pPr>
            <a:fld id="{C4D46E66-02E8-4CD9-BE55-64AAAF7CA924}" type="slidenum">
              <a:rPr lang="es-AR" altLang="es-419"/>
              <a:pPr>
                <a:defRPr/>
              </a:pPr>
              <a:t>‹Nº›</a:t>
            </a:fld>
            <a:endParaRPr lang="es-AR" altLang="es-419"/>
          </a:p>
        </p:txBody>
      </p:sp>
    </p:spTree>
    <p:extLst>
      <p:ext uri="{BB962C8B-B14F-4D97-AF65-F5344CB8AC3E}">
        <p14:creationId xmlns:p14="http://schemas.microsoft.com/office/powerpoint/2010/main" val="121916961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886E849F-68E9-5196-DDD3-425FF9DDBC92}"/>
              </a:ext>
            </a:extLst>
          </p:cNvPr>
          <p:cNvSpPr>
            <a:spLocks noGrp="1"/>
          </p:cNvSpPr>
          <p:nvPr>
            <p:ph type="dt" sz="half" idx="10"/>
          </p:nvPr>
        </p:nvSpPr>
        <p:spPr/>
        <p:txBody>
          <a:bodyPr/>
          <a:lstStyle>
            <a:lvl1pPr>
              <a:defRPr/>
            </a:lvl1pPr>
          </a:lstStyle>
          <a:p>
            <a:pPr>
              <a:defRPr/>
            </a:pPr>
            <a:endParaRPr lang="es-AR" altLang="es-419"/>
          </a:p>
        </p:txBody>
      </p:sp>
      <p:sp>
        <p:nvSpPr>
          <p:cNvPr id="5" name="Footer Placeholder 4">
            <a:extLst>
              <a:ext uri="{FF2B5EF4-FFF2-40B4-BE49-F238E27FC236}">
                <a16:creationId xmlns:a16="http://schemas.microsoft.com/office/drawing/2014/main" id="{5BDBF0E3-201B-9FC9-EE46-839308AB12BA}"/>
              </a:ext>
            </a:extLst>
          </p:cNvPr>
          <p:cNvSpPr>
            <a:spLocks noGrp="1"/>
          </p:cNvSpPr>
          <p:nvPr>
            <p:ph type="ftr" sz="quarter" idx="11"/>
          </p:nvPr>
        </p:nvSpPr>
        <p:spPr/>
        <p:txBody>
          <a:bodyPr/>
          <a:lstStyle>
            <a:lvl1pPr>
              <a:defRPr/>
            </a:lvl1pPr>
          </a:lstStyle>
          <a:p>
            <a:pPr>
              <a:defRPr/>
            </a:pPr>
            <a:endParaRPr lang="es-AR" altLang="es-419"/>
          </a:p>
        </p:txBody>
      </p:sp>
      <p:sp>
        <p:nvSpPr>
          <p:cNvPr id="6" name="Slide Number Placeholder 5">
            <a:extLst>
              <a:ext uri="{FF2B5EF4-FFF2-40B4-BE49-F238E27FC236}">
                <a16:creationId xmlns:a16="http://schemas.microsoft.com/office/drawing/2014/main" id="{6DCCE1AC-6BD2-7772-DA41-115A9B6CE84A}"/>
              </a:ext>
            </a:extLst>
          </p:cNvPr>
          <p:cNvSpPr>
            <a:spLocks noGrp="1"/>
          </p:cNvSpPr>
          <p:nvPr>
            <p:ph type="sldNum" sz="quarter" idx="12"/>
          </p:nvPr>
        </p:nvSpPr>
        <p:spPr/>
        <p:txBody>
          <a:bodyPr/>
          <a:lstStyle>
            <a:lvl1pPr>
              <a:defRPr/>
            </a:lvl1pPr>
          </a:lstStyle>
          <a:p>
            <a:pPr>
              <a:defRPr/>
            </a:pPr>
            <a:fld id="{6C77D4F3-014A-43B6-BEC5-833C57362B95}" type="slidenum">
              <a:rPr lang="es-AR" altLang="es-419"/>
              <a:pPr>
                <a:defRPr/>
              </a:pPr>
              <a:t>‹Nº›</a:t>
            </a:fld>
            <a:endParaRPr lang="es-AR" altLang="es-419"/>
          </a:p>
        </p:txBody>
      </p:sp>
    </p:spTree>
    <p:extLst>
      <p:ext uri="{BB962C8B-B14F-4D97-AF65-F5344CB8AC3E}">
        <p14:creationId xmlns:p14="http://schemas.microsoft.com/office/powerpoint/2010/main" val="2872208084"/>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2798" y="4527448"/>
            <a:ext cx="8463620" cy="860400"/>
          </a:xfrm>
        </p:spPr>
        <p:txBody>
          <a:bodyPr/>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a:extLst>
              <a:ext uri="{FF2B5EF4-FFF2-40B4-BE49-F238E27FC236}">
                <a16:creationId xmlns:a16="http://schemas.microsoft.com/office/drawing/2014/main" id="{E3C7FE8D-0678-191E-4E45-7B212F8C2498}"/>
              </a:ext>
            </a:extLst>
          </p:cNvPr>
          <p:cNvSpPr>
            <a:spLocks noGrp="1"/>
          </p:cNvSpPr>
          <p:nvPr>
            <p:ph type="dt" sz="half" idx="10"/>
          </p:nvPr>
        </p:nvSpPr>
        <p:spPr/>
        <p:txBody>
          <a:bodyPr/>
          <a:lstStyle>
            <a:lvl1pPr>
              <a:defRPr/>
            </a:lvl1pPr>
          </a:lstStyle>
          <a:p>
            <a:pPr>
              <a:defRPr/>
            </a:pPr>
            <a:endParaRPr lang="es-AR" altLang="es-419"/>
          </a:p>
        </p:txBody>
      </p:sp>
      <p:sp>
        <p:nvSpPr>
          <p:cNvPr id="5" name="Footer Placeholder 4">
            <a:extLst>
              <a:ext uri="{FF2B5EF4-FFF2-40B4-BE49-F238E27FC236}">
                <a16:creationId xmlns:a16="http://schemas.microsoft.com/office/drawing/2014/main" id="{84C35FBA-2B38-6959-5781-457961BD7CC6}"/>
              </a:ext>
            </a:extLst>
          </p:cNvPr>
          <p:cNvSpPr>
            <a:spLocks noGrp="1"/>
          </p:cNvSpPr>
          <p:nvPr>
            <p:ph type="ftr" sz="quarter" idx="11"/>
          </p:nvPr>
        </p:nvSpPr>
        <p:spPr/>
        <p:txBody>
          <a:bodyPr/>
          <a:lstStyle>
            <a:lvl1pPr>
              <a:defRPr/>
            </a:lvl1pPr>
          </a:lstStyle>
          <a:p>
            <a:pPr>
              <a:defRPr/>
            </a:pPr>
            <a:endParaRPr lang="es-AR" altLang="es-419"/>
          </a:p>
        </p:txBody>
      </p:sp>
      <p:sp>
        <p:nvSpPr>
          <p:cNvPr id="6" name="Slide Number Placeholder 5">
            <a:extLst>
              <a:ext uri="{FF2B5EF4-FFF2-40B4-BE49-F238E27FC236}">
                <a16:creationId xmlns:a16="http://schemas.microsoft.com/office/drawing/2014/main" id="{00ABE107-2710-652B-CE26-8BB4B2B65C7E}"/>
              </a:ext>
            </a:extLst>
          </p:cNvPr>
          <p:cNvSpPr>
            <a:spLocks noGrp="1"/>
          </p:cNvSpPr>
          <p:nvPr>
            <p:ph type="sldNum" sz="quarter" idx="12"/>
          </p:nvPr>
        </p:nvSpPr>
        <p:spPr/>
        <p:txBody>
          <a:bodyPr/>
          <a:lstStyle>
            <a:lvl1pPr>
              <a:defRPr/>
            </a:lvl1pPr>
          </a:lstStyle>
          <a:p>
            <a:pPr>
              <a:defRPr/>
            </a:pPr>
            <a:fld id="{0F88DDF0-F2F3-48CC-AED7-22B210DEAC1C}" type="slidenum">
              <a:rPr lang="es-AR" altLang="es-419"/>
              <a:pPr>
                <a:defRPr/>
              </a:pPr>
              <a:t>‹Nº›</a:t>
            </a:fld>
            <a:endParaRPr lang="es-AR" altLang="es-419"/>
          </a:p>
        </p:txBody>
      </p:sp>
    </p:spTree>
    <p:extLst>
      <p:ext uri="{BB962C8B-B14F-4D97-AF65-F5344CB8AC3E}">
        <p14:creationId xmlns:p14="http://schemas.microsoft.com/office/powerpoint/2010/main" val="2498642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3">
            <a:extLst>
              <a:ext uri="{FF2B5EF4-FFF2-40B4-BE49-F238E27FC236}">
                <a16:creationId xmlns:a16="http://schemas.microsoft.com/office/drawing/2014/main" id="{A55E1BC5-E6B2-04C9-EB26-B267FE8CF524}"/>
              </a:ext>
            </a:extLst>
          </p:cNvPr>
          <p:cNvSpPr>
            <a:spLocks noGrp="1"/>
          </p:cNvSpPr>
          <p:nvPr>
            <p:ph type="dt" sz="half" idx="10"/>
          </p:nvPr>
        </p:nvSpPr>
        <p:spPr/>
        <p:txBody>
          <a:bodyPr/>
          <a:lstStyle>
            <a:lvl1pPr>
              <a:defRPr/>
            </a:lvl1pPr>
          </a:lstStyle>
          <a:p>
            <a:pPr>
              <a:defRPr/>
            </a:pPr>
            <a:endParaRPr lang="es-AR" altLang="es-419"/>
          </a:p>
        </p:txBody>
      </p:sp>
      <p:sp>
        <p:nvSpPr>
          <p:cNvPr id="6" name="Footer Placeholder 4">
            <a:extLst>
              <a:ext uri="{FF2B5EF4-FFF2-40B4-BE49-F238E27FC236}">
                <a16:creationId xmlns:a16="http://schemas.microsoft.com/office/drawing/2014/main" id="{2F577646-002B-295C-2D57-9630B36AE15A}"/>
              </a:ext>
            </a:extLst>
          </p:cNvPr>
          <p:cNvSpPr>
            <a:spLocks noGrp="1"/>
          </p:cNvSpPr>
          <p:nvPr>
            <p:ph type="ftr" sz="quarter" idx="11"/>
          </p:nvPr>
        </p:nvSpPr>
        <p:spPr/>
        <p:txBody>
          <a:bodyPr/>
          <a:lstStyle>
            <a:lvl1pPr>
              <a:defRPr/>
            </a:lvl1pPr>
          </a:lstStyle>
          <a:p>
            <a:pPr>
              <a:defRPr/>
            </a:pPr>
            <a:endParaRPr lang="es-AR" altLang="es-419"/>
          </a:p>
        </p:txBody>
      </p:sp>
      <p:sp>
        <p:nvSpPr>
          <p:cNvPr id="7" name="Slide Number Placeholder 5">
            <a:extLst>
              <a:ext uri="{FF2B5EF4-FFF2-40B4-BE49-F238E27FC236}">
                <a16:creationId xmlns:a16="http://schemas.microsoft.com/office/drawing/2014/main" id="{C00C3521-0638-3134-8B93-EEBBADDB6FEA}"/>
              </a:ext>
            </a:extLst>
          </p:cNvPr>
          <p:cNvSpPr>
            <a:spLocks noGrp="1"/>
          </p:cNvSpPr>
          <p:nvPr>
            <p:ph type="sldNum" sz="quarter" idx="12"/>
          </p:nvPr>
        </p:nvSpPr>
        <p:spPr/>
        <p:txBody>
          <a:bodyPr/>
          <a:lstStyle>
            <a:lvl1pPr>
              <a:defRPr/>
            </a:lvl1pPr>
          </a:lstStyle>
          <a:p>
            <a:pPr>
              <a:defRPr/>
            </a:pPr>
            <a:fld id="{F20D5F65-ACFB-42FC-BA93-88229878E90D}" type="slidenum">
              <a:rPr lang="es-AR" altLang="es-419"/>
              <a:pPr>
                <a:defRPr/>
              </a:pPr>
              <a:t>‹Nº›</a:t>
            </a:fld>
            <a:endParaRPr lang="es-AR" altLang="es-419"/>
          </a:p>
        </p:txBody>
      </p:sp>
    </p:spTree>
    <p:extLst>
      <p:ext uri="{BB962C8B-B14F-4D97-AF65-F5344CB8AC3E}">
        <p14:creationId xmlns:p14="http://schemas.microsoft.com/office/powerpoint/2010/main" val="394235884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3">
            <a:extLst>
              <a:ext uri="{FF2B5EF4-FFF2-40B4-BE49-F238E27FC236}">
                <a16:creationId xmlns:a16="http://schemas.microsoft.com/office/drawing/2014/main" id="{E8527EC9-2BEE-D951-D2E3-4E12F58DB980}"/>
              </a:ext>
            </a:extLst>
          </p:cNvPr>
          <p:cNvSpPr>
            <a:spLocks noGrp="1"/>
          </p:cNvSpPr>
          <p:nvPr>
            <p:ph type="dt" sz="half" idx="10"/>
          </p:nvPr>
        </p:nvSpPr>
        <p:spPr/>
        <p:txBody>
          <a:bodyPr/>
          <a:lstStyle>
            <a:lvl1pPr>
              <a:defRPr/>
            </a:lvl1pPr>
          </a:lstStyle>
          <a:p>
            <a:pPr>
              <a:defRPr/>
            </a:pPr>
            <a:endParaRPr lang="es-AR" altLang="es-419"/>
          </a:p>
        </p:txBody>
      </p:sp>
      <p:sp>
        <p:nvSpPr>
          <p:cNvPr id="8" name="Footer Placeholder 4">
            <a:extLst>
              <a:ext uri="{FF2B5EF4-FFF2-40B4-BE49-F238E27FC236}">
                <a16:creationId xmlns:a16="http://schemas.microsoft.com/office/drawing/2014/main" id="{5E653F25-0FBD-A50E-BDF1-688E0E365074}"/>
              </a:ext>
            </a:extLst>
          </p:cNvPr>
          <p:cNvSpPr>
            <a:spLocks noGrp="1"/>
          </p:cNvSpPr>
          <p:nvPr>
            <p:ph type="ftr" sz="quarter" idx="11"/>
          </p:nvPr>
        </p:nvSpPr>
        <p:spPr/>
        <p:txBody>
          <a:bodyPr/>
          <a:lstStyle>
            <a:lvl1pPr>
              <a:defRPr/>
            </a:lvl1pPr>
          </a:lstStyle>
          <a:p>
            <a:pPr>
              <a:defRPr/>
            </a:pPr>
            <a:endParaRPr lang="es-AR" altLang="es-419"/>
          </a:p>
        </p:txBody>
      </p:sp>
      <p:sp>
        <p:nvSpPr>
          <p:cNvPr id="9" name="Slide Number Placeholder 5">
            <a:extLst>
              <a:ext uri="{FF2B5EF4-FFF2-40B4-BE49-F238E27FC236}">
                <a16:creationId xmlns:a16="http://schemas.microsoft.com/office/drawing/2014/main" id="{7AF7C17E-D5F1-7A3C-96FD-61C96716D134}"/>
              </a:ext>
            </a:extLst>
          </p:cNvPr>
          <p:cNvSpPr>
            <a:spLocks noGrp="1"/>
          </p:cNvSpPr>
          <p:nvPr>
            <p:ph type="sldNum" sz="quarter" idx="12"/>
          </p:nvPr>
        </p:nvSpPr>
        <p:spPr/>
        <p:txBody>
          <a:bodyPr/>
          <a:lstStyle>
            <a:lvl1pPr>
              <a:defRPr/>
            </a:lvl1pPr>
          </a:lstStyle>
          <a:p>
            <a:pPr>
              <a:defRPr/>
            </a:pPr>
            <a:fld id="{19039D75-05C6-4127-9AEE-17DA46F0A92F}" type="slidenum">
              <a:rPr lang="es-AR" altLang="es-419"/>
              <a:pPr>
                <a:defRPr/>
              </a:pPr>
              <a:t>‹Nº›</a:t>
            </a:fld>
            <a:endParaRPr lang="es-AR" altLang="es-419"/>
          </a:p>
        </p:txBody>
      </p:sp>
    </p:spTree>
    <p:extLst>
      <p:ext uri="{BB962C8B-B14F-4D97-AF65-F5344CB8AC3E}">
        <p14:creationId xmlns:p14="http://schemas.microsoft.com/office/powerpoint/2010/main" val="273264441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s-ES"/>
              <a:t>Haga clic para modificar el estilo de título del patrón</a:t>
            </a:r>
            <a:endParaRPr lang="en-US" dirty="0"/>
          </a:p>
        </p:txBody>
      </p:sp>
      <p:sp>
        <p:nvSpPr>
          <p:cNvPr id="3" name="Date Placeholder 3">
            <a:extLst>
              <a:ext uri="{FF2B5EF4-FFF2-40B4-BE49-F238E27FC236}">
                <a16:creationId xmlns:a16="http://schemas.microsoft.com/office/drawing/2014/main" id="{ED523362-BFE7-9F6E-BCF9-F39EE55E9CF7}"/>
              </a:ext>
            </a:extLst>
          </p:cNvPr>
          <p:cNvSpPr>
            <a:spLocks noGrp="1"/>
          </p:cNvSpPr>
          <p:nvPr>
            <p:ph type="dt" sz="half" idx="10"/>
          </p:nvPr>
        </p:nvSpPr>
        <p:spPr/>
        <p:txBody>
          <a:bodyPr/>
          <a:lstStyle>
            <a:lvl1pPr>
              <a:defRPr/>
            </a:lvl1pPr>
          </a:lstStyle>
          <a:p>
            <a:pPr>
              <a:defRPr/>
            </a:pPr>
            <a:endParaRPr lang="es-AR" altLang="es-419"/>
          </a:p>
        </p:txBody>
      </p:sp>
      <p:sp>
        <p:nvSpPr>
          <p:cNvPr id="4" name="Footer Placeholder 4">
            <a:extLst>
              <a:ext uri="{FF2B5EF4-FFF2-40B4-BE49-F238E27FC236}">
                <a16:creationId xmlns:a16="http://schemas.microsoft.com/office/drawing/2014/main" id="{E89C23F9-94EC-7A8F-6887-EC3885D9B0B3}"/>
              </a:ext>
            </a:extLst>
          </p:cNvPr>
          <p:cNvSpPr>
            <a:spLocks noGrp="1"/>
          </p:cNvSpPr>
          <p:nvPr>
            <p:ph type="ftr" sz="quarter" idx="11"/>
          </p:nvPr>
        </p:nvSpPr>
        <p:spPr/>
        <p:txBody>
          <a:bodyPr/>
          <a:lstStyle>
            <a:lvl1pPr>
              <a:defRPr/>
            </a:lvl1pPr>
          </a:lstStyle>
          <a:p>
            <a:pPr>
              <a:defRPr/>
            </a:pPr>
            <a:endParaRPr lang="es-AR" altLang="es-419"/>
          </a:p>
        </p:txBody>
      </p:sp>
      <p:sp>
        <p:nvSpPr>
          <p:cNvPr id="5" name="Slide Number Placeholder 5">
            <a:extLst>
              <a:ext uri="{FF2B5EF4-FFF2-40B4-BE49-F238E27FC236}">
                <a16:creationId xmlns:a16="http://schemas.microsoft.com/office/drawing/2014/main" id="{D85DA2DA-F79D-8656-8153-E179CAE0F5CF}"/>
              </a:ext>
            </a:extLst>
          </p:cNvPr>
          <p:cNvSpPr>
            <a:spLocks noGrp="1"/>
          </p:cNvSpPr>
          <p:nvPr>
            <p:ph type="sldNum" sz="quarter" idx="12"/>
          </p:nvPr>
        </p:nvSpPr>
        <p:spPr/>
        <p:txBody>
          <a:bodyPr/>
          <a:lstStyle>
            <a:lvl1pPr>
              <a:defRPr/>
            </a:lvl1pPr>
          </a:lstStyle>
          <a:p>
            <a:pPr>
              <a:defRPr/>
            </a:pPr>
            <a:fld id="{91FAFD4E-1E11-421A-B1F0-5CEBC69A7D65}" type="slidenum">
              <a:rPr lang="es-AR" altLang="es-419"/>
              <a:pPr>
                <a:defRPr/>
              </a:pPr>
              <a:t>‹Nº›</a:t>
            </a:fld>
            <a:endParaRPr lang="es-AR" altLang="es-419"/>
          </a:p>
        </p:txBody>
      </p:sp>
    </p:spTree>
    <p:extLst>
      <p:ext uri="{BB962C8B-B14F-4D97-AF65-F5344CB8AC3E}">
        <p14:creationId xmlns:p14="http://schemas.microsoft.com/office/powerpoint/2010/main" val="1113429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95A2163-04A8-E75C-5CA3-E38B3B129290}"/>
              </a:ext>
            </a:extLst>
          </p:cNvPr>
          <p:cNvSpPr>
            <a:spLocks noGrp="1"/>
          </p:cNvSpPr>
          <p:nvPr>
            <p:ph type="dt" sz="half" idx="10"/>
          </p:nvPr>
        </p:nvSpPr>
        <p:spPr/>
        <p:txBody>
          <a:bodyPr/>
          <a:lstStyle>
            <a:lvl1pPr>
              <a:defRPr/>
            </a:lvl1pPr>
          </a:lstStyle>
          <a:p>
            <a:pPr>
              <a:defRPr/>
            </a:pPr>
            <a:endParaRPr lang="es-AR" altLang="es-419"/>
          </a:p>
        </p:txBody>
      </p:sp>
      <p:sp>
        <p:nvSpPr>
          <p:cNvPr id="3" name="Footer Placeholder 4">
            <a:extLst>
              <a:ext uri="{FF2B5EF4-FFF2-40B4-BE49-F238E27FC236}">
                <a16:creationId xmlns:a16="http://schemas.microsoft.com/office/drawing/2014/main" id="{61A86062-1DE4-7B0A-D01F-8ED4C87E0D13}"/>
              </a:ext>
            </a:extLst>
          </p:cNvPr>
          <p:cNvSpPr>
            <a:spLocks noGrp="1"/>
          </p:cNvSpPr>
          <p:nvPr>
            <p:ph type="ftr" sz="quarter" idx="11"/>
          </p:nvPr>
        </p:nvSpPr>
        <p:spPr/>
        <p:txBody>
          <a:bodyPr/>
          <a:lstStyle>
            <a:lvl1pPr>
              <a:defRPr/>
            </a:lvl1pPr>
          </a:lstStyle>
          <a:p>
            <a:pPr>
              <a:defRPr/>
            </a:pPr>
            <a:endParaRPr lang="es-AR" altLang="es-419"/>
          </a:p>
        </p:txBody>
      </p:sp>
      <p:sp>
        <p:nvSpPr>
          <p:cNvPr id="4" name="Slide Number Placeholder 5">
            <a:extLst>
              <a:ext uri="{FF2B5EF4-FFF2-40B4-BE49-F238E27FC236}">
                <a16:creationId xmlns:a16="http://schemas.microsoft.com/office/drawing/2014/main" id="{BB6296C5-253F-6088-32B4-4903488163DF}"/>
              </a:ext>
            </a:extLst>
          </p:cNvPr>
          <p:cNvSpPr>
            <a:spLocks noGrp="1"/>
          </p:cNvSpPr>
          <p:nvPr>
            <p:ph type="sldNum" sz="quarter" idx="12"/>
          </p:nvPr>
        </p:nvSpPr>
        <p:spPr/>
        <p:txBody>
          <a:bodyPr/>
          <a:lstStyle>
            <a:lvl1pPr>
              <a:defRPr/>
            </a:lvl1pPr>
          </a:lstStyle>
          <a:p>
            <a:pPr>
              <a:defRPr/>
            </a:pPr>
            <a:fld id="{64E1A2EB-B7AF-46B0-A0DA-E61DC58218A8}" type="slidenum">
              <a:rPr lang="es-AR" altLang="es-419"/>
              <a:pPr>
                <a:defRPr/>
              </a:pPr>
              <a:t>‹Nº›</a:t>
            </a:fld>
            <a:endParaRPr lang="es-AR" altLang="es-419"/>
          </a:p>
        </p:txBody>
      </p:sp>
    </p:spTree>
    <p:extLst>
      <p:ext uri="{BB962C8B-B14F-4D97-AF65-F5344CB8AC3E}">
        <p14:creationId xmlns:p14="http://schemas.microsoft.com/office/powerpoint/2010/main" val="49949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3">
            <a:extLst>
              <a:ext uri="{FF2B5EF4-FFF2-40B4-BE49-F238E27FC236}">
                <a16:creationId xmlns:a16="http://schemas.microsoft.com/office/drawing/2014/main" id="{29E07791-F740-0D95-0795-1F9B8E744EDC}"/>
              </a:ext>
            </a:extLst>
          </p:cNvPr>
          <p:cNvSpPr>
            <a:spLocks noGrp="1"/>
          </p:cNvSpPr>
          <p:nvPr>
            <p:ph type="dt" sz="half" idx="10"/>
          </p:nvPr>
        </p:nvSpPr>
        <p:spPr/>
        <p:txBody>
          <a:bodyPr/>
          <a:lstStyle>
            <a:lvl1pPr>
              <a:defRPr/>
            </a:lvl1pPr>
          </a:lstStyle>
          <a:p>
            <a:pPr>
              <a:defRPr/>
            </a:pPr>
            <a:endParaRPr lang="es-AR" altLang="es-419"/>
          </a:p>
        </p:txBody>
      </p:sp>
      <p:sp>
        <p:nvSpPr>
          <p:cNvPr id="6" name="Footer Placeholder 4">
            <a:extLst>
              <a:ext uri="{FF2B5EF4-FFF2-40B4-BE49-F238E27FC236}">
                <a16:creationId xmlns:a16="http://schemas.microsoft.com/office/drawing/2014/main" id="{48307A44-DFA0-4307-F0AB-B8FD40611192}"/>
              </a:ext>
            </a:extLst>
          </p:cNvPr>
          <p:cNvSpPr>
            <a:spLocks noGrp="1"/>
          </p:cNvSpPr>
          <p:nvPr>
            <p:ph type="ftr" sz="quarter" idx="11"/>
          </p:nvPr>
        </p:nvSpPr>
        <p:spPr/>
        <p:txBody>
          <a:bodyPr/>
          <a:lstStyle>
            <a:lvl1pPr>
              <a:defRPr/>
            </a:lvl1pPr>
          </a:lstStyle>
          <a:p>
            <a:pPr>
              <a:defRPr/>
            </a:pPr>
            <a:endParaRPr lang="es-AR" altLang="es-419"/>
          </a:p>
        </p:txBody>
      </p:sp>
      <p:sp>
        <p:nvSpPr>
          <p:cNvPr id="7" name="Slide Number Placeholder 5">
            <a:extLst>
              <a:ext uri="{FF2B5EF4-FFF2-40B4-BE49-F238E27FC236}">
                <a16:creationId xmlns:a16="http://schemas.microsoft.com/office/drawing/2014/main" id="{037C4021-FDFC-20FB-4060-FC8CE3019C98}"/>
              </a:ext>
            </a:extLst>
          </p:cNvPr>
          <p:cNvSpPr>
            <a:spLocks noGrp="1"/>
          </p:cNvSpPr>
          <p:nvPr>
            <p:ph type="sldNum" sz="quarter" idx="12"/>
          </p:nvPr>
        </p:nvSpPr>
        <p:spPr/>
        <p:txBody>
          <a:bodyPr/>
          <a:lstStyle>
            <a:lvl1pPr>
              <a:defRPr/>
            </a:lvl1pPr>
          </a:lstStyle>
          <a:p>
            <a:pPr>
              <a:defRPr/>
            </a:pPr>
            <a:fld id="{42CD4078-B2E4-42F4-A157-C25724E35440}" type="slidenum">
              <a:rPr lang="es-AR" altLang="es-419"/>
              <a:pPr>
                <a:defRPr/>
              </a:pPr>
              <a:t>‹Nº›</a:t>
            </a:fld>
            <a:endParaRPr lang="es-AR" altLang="es-419"/>
          </a:p>
        </p:txBody>
      </p:sp>
    </p:spTree>
    <p:extLst>
      <p:ext uri="{BB962C8B-B14F-4D97-AF65-F5344CB8AC3E}">
        <p14:creationId xmlns:p14="http://schemas.microsoft.com/office/powerpoint/2010/main" val="319326483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799" y="609600"/>
            <a:ext cx="8463619" cy="3845718"/>
          </a:xfrm>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s-ES" noProof="0"/>
              <a:t>Haga clic en el icono para agregar una imagen</a:t>
            </a:r>
            <a:endParaRPr lang="en-US" noProof="0" dirty="0"/>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3">
            <a:extLst>
              <a:ext uri="{FF2B5EF4-FFF2-40B4-BE49-F238E27FC236}">
                <a16:creationId xmlns:a16="http://schemas.microsoft.com/office/drawing/2014/main" id="{5AC90272-0243-17AF-7E3A-C622CB46A9C8}"/>
              </a:ext>
            </a:extLst>
          </p:cNvPr>
          <p:cNvSpPr>
            <a:spLocks noGrp="1"/>
          </p:cNvSpPr>
          <p:nvPr>
            <p:ph type="dt" sz="half" idx="10"/>
          </p:nvPr>
        </p:nvSpPr>
        <p:spPr/>
        <p:txBody>
          <a:bodyPr/>
          <a:lstStyle>
            <a:lvl1pPr>
              <a:defRPr/>
            </a:lvl1pPr>
          </a:lstStyle>
          <a:p>
            <a:pPr>
              <a:defRPr/>
            </a:pPr>
            <a:endParaRPr lang="es-AR" altLang="es-419"/>
          </a:p>
        </p:txBody>
      </p:sp>
      <p:sp>
        <p:nvSpPr>
          <p:cNvPr id="6" name="Footer Placeholder 4">
            <a:extLst>
              <a:ext uri="{FF2B5EF4-FFF2-40B4-BE49-F238E27FC236}">
                <a16:creationId xmlns:a16="http://schemas.microsoft.com/office/drawing/2014/main" id="{608CCE0B-16DE-7DEB-6163-D3015926455A}"/>
              </a:ext>
            </a:extLst>
          </p:cNvPr>
          <p:cNvSpPr>
            <a:spLocks noGrp="1"/>
          </p:cNvSpPr>
          <p:nvPr>
            <p:ph type="ftr" sz="quarter" idx="11"/>
          </p:nvPr>
        </p:nvSpPr>
        <p:spPr/>
        <p:txBody>
          <a:bodyPr/>
          <a:lstStyle>
            <a:lvl1pPr>
              <a:defRPr/>
            </a:lvl1pPr>
          </a:lstStyle>
          <a:p>
            <a:pPr>
              <a:defRPr/>
            </a:pPr>
            <a:endParaRPr lang="es-AR" altLang="es-419"/>
          </a:p>
        </p:txBody>
      </p:sp>
      <p:sp>
        <p:nvSpPr>
          <p:cNvPr id="7" name="Slide Number Placeholder 5">
            <a:extLst>
              <a:ext uri="{FF2B5EF4-FFF2-40B4-BE49-F238E27FC236}">
                <a16:creationId xmlns:a16="http://schemas.microsoft.com/office/drawing/2014/main" id="{B5CD3A15-3C10-7E4C-D468-4097C64B3B24}"/>
              </a:ext>
            </a:extLst>
          </p:cNvPr>
          <p:cNvSpPr>
            <a:spLocks noGrp="1"/>
          </p:cNvSpPr>
          <p:nvPr>
            <p:ph type="sldNum" sz="quarter" idx="12"/>
          </p:nvPr>
        </p:nvSpPr>
        <p:spPr/>
        <p:txBody>
          <a:bodyPr/>
          <a:lstStyle>
            <a:lvl1pPr>
              <a:defRPr/>
            </a:lvl1pPr>
          </a:lstStyle>
          <a:p>
            <a:pPr>
              <a:defRPr/>
            </a:pPr>
            <a:fld id="{B471856D-7D87-4082-9EBF-1D74CE6C53D9}" type="slidenum">
              <a:rPr lang="es-AR" altLang="es-419"/>
              <a:pPr>
                <a:defRPr/>
              </a:pPr>
              <a:t>‹Nº›</a:t>
            </a:fld>
            <a:endParaRPr lang="es-AR" altLang="es-419"/>
          </a:p>
        </p:txBody>
      </p:sp>
    </p:spTree>
    <p:extLst>
      <p:ext uri="{BB962C8B-B14F-4D97-AF65-F5344CB8AC3E}">
        <p14:creationId xmlns:p14="http://schemas.microsoft.com/office/powerpoint/2010/main" val="1657198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a:extLst>
              <a:ext uri="{FF2B5EF4-FFF2-40B4-BE49-F238E27FC236}">
                <a16:creationId xmlns:a16="http://schemas.microsoft.com/office/drawing/2014/main" id="{17B13363-4B92-FB6B-B69D-00DBBFAA0F37}"/>
              </a:ext>
            </a:extLst>
          </p:cNvPr>
          <p:cNvGrpSpPr>
            <a:grpSpLocks/>
          </p:cNvGrpSpPr>
          <p:nvPr/>
        </p:nvGrpSpPr>
        <p:grpSpPr bwMode="auto">
          <a:xfrm>
            <a:off x="-10584" y="-7938"/>
            <a:ext cx="12227984" cy="6873876"/>
            <a:chOff x="-8467" y="-8468"/>
            <a:chExt cx="9171317" cy="6874935"/>
          </a:xfrm>
        </p:grpSpPr>
        <p:cxnSp>
          <p:nvCxnSpPr>
            <p:cNvPr id="7" name="Straight Connector 6">
              <a:extLst>
                <a:ext uri="{FF2B5EF4-FFF2-40B4-BE49-F238E27FC236}">
                  <a16:creationId xmlns:a16="http://schemas.microsoft.com/office/drawing/2014/main" id="{DF9A3880-CDC9-A9E7-626E-6438E5C441C2}"/>
                </a:ext>
              </a:extLst>
            </p:cNvPr>
            <p:cNvCxnSpPr/>
            <p:nvPr/>
          </p:nvCxnSpPr>
          <p:spPr>
            <a:xfrm flipV="1">
              <a:off x="5130455" y="4175239"/>
              <a:ext cx="4022869" cy="2683288"/>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D4365EA8-ABA1-3E54-9FCD-CB37C9942EAA}"/>
                </a:ext>
              </a:extLst>
            </p:cNvPr>
            <p:cNvCxnSpPr/>
            <p:nvPr/>
          </p:nvCxnSpPr>
          <p:spPr>
            <a:xfrm>
              <a:off x="7043462" y="-529"/>
              <a:ext cx="1217656" cy="685905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 name="Freeform 8">
              <a:extLst>
                <a:ext uri="{FF2B5EF4-FFF2-40B4-BE49-F238E27FC236}">
                  <a16:creationId xmlns:a16="http://schemas.microsoft.com/office/drawing/2014/main" id="{1F3B01B3-7FD2-C9B3-17FF-BA8E77106873}"/>
                </a:ext>
              </a:extLst>
            </p:cNvPr>
            <p:cNvSpPr/>
            <p:nvPr/>
          </p:nvSpPr>
          <p:spPr>
            <a:xfrm>
              <a:off x="6892644" y="-529"/>
              <a:ext cx="2268619" cy="686699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a:extLst>
                <a:ext uri="{FF2B5EF4-FFF2-40B4-BE49-F238E27FC236}">
                  <a16:creationId xmlns:a16="http://schemas.microsoft.com/office/drawing/2014/main" id="{C717B263-26F0-E826-D710-AA689CB22403}"/>
                </a:ext>
              </a:extLst>
            </p:cNvPr>
            <p:cNvSpPr/>
            <p:nvPr/>
          </p:nvSpPr>
          <p:spPr>
            <a:xfrm>
              <a:off x="7205393" y="-8468"/>
              <a:ext cx="1947932" cy="6866996"/>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a:extLst>
                <a:ext uri="{FF2B5EF4-FFF2-40B4-BE49-F238E27FC236}">
                  <a16:creationId xmlns:a16="http://schemas.microsoft.com/office/drawing/2014/main" id="{3A04D495-42A0-0026-5E00-864670FD173A}"/>
                </a:ext>
              </a:extLst>
            </p:cNvPr>
            <p:cNvSpPr/>
            <p:nvPr/>
          </p:nvSpPr>
          <p:spPr>
            <a:xfrm>
              <a:off x="6638634" y="3919613"/>
              <a:ext cx="2513103" cy="2938915"/>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a:extLst>
                <a:ext uri="{FF2B5EF4-FFF2-40B4-BE49-F238E27FC236}">
                  <a16:creationId xmlns:a16="http://schemas.microsoft.com/office/drawing/2014/main" id="{61A8EA60-E38F-9D3E-A224-9D1DDA770889}"/>
                </a:ext>
              </a:extLst>
            </p:cNvPr>
            <p:cNvSpPr/>
            <p:nvPr/>
          </p:nvSpPr>
          <p:spPr>
            <a:xfrm>
              <a:off x="7010123" y="-8468"/>
              <a:ext cx="2143202" cy="6866996"/>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a:extLst>
                <a:ext uri="{FF2B5EF4-FFF2-40B4-BE49-F238E27FC236}">
                  <a16:creationId xmlns:a16="http://schemas.microsoft.com/office/drawing/2014/main" id="{D3CC3325-57CA-B0F6-C968-D15818C8599D}"/>
                </a:ext>
              </a:extLst>
            </p:cNvPr>
            <p:cNvSpPr/>
            <p:nvPr/>
          </p:nvSpPr>
          <p:spPr>
            <a:xfrm>
              <a:off x="8296044" y="-8468"/>
              <a:ext cx="857281" cy="6866996"/>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a:extLst>
                <a:ext uri="{FF2B5EF4-FFF2-40B4-BE49-F238E27FC236}">
                  <a16:creationId xmlns:a16="http://schemas.microsoft.com/office/drawing/2014/main" id="{F341AAF8-F4B4-AF5A-2A19-EC15F2FA73A9}"/>
                </a:ext>
              </a:extLst>
            </p:cNvPr>
            <p:cNvSpPr/>
            <p:nvPr/>
          </p:nvSpPr>
          <p:spPr>
            <a:xfrm>
              <a:off x="8094425" y="-8468"/>
              <a:ext cx="1066838" cy="6866996"/>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a:extLst>
                <a:ext uri="{FF2B5EF4-FFF2-40B4-BE49-F238E27FC236}">
                  <a16:creationId xmlns:a16="http://schemas.microsoft.com/office/drawing/2014/main" id="{99AF80E5-3DFB-883F-408D-CBC324BDC4D0}"/>
                </a:ext>
              </a:extLst>
            </p:cNvPr>
            <p:cNvSpPr/>
            <p:nvPr/>
          </p:nvSpPr>
          <p:spPr>
            <a:xfrm>
              <a:off x="8069024" y="4894488"/>
              <a:ext cx="1093826" cy="1964040"/>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a:extLst>
                <a:ext uri="{FF2B5EF4-FFF2-40B4-BE49-F238E27FC236}">
                  <a16:creationId xmlns:a16="http://schemas.microsoft.com/office/drawing/2014/main" id="{FC741731-70C9-1115-27A8-D3F1C28F235C}"/>
                </a:ext>
              </a:extLst>
            </p:cNvPr>
            <p:cNvSpPr/>
            <p:nvPr/>
          </p:nvSpPr>
          <p:spPr>
            <a:xfrm>
              <a:off x="-8467" y="4013290"/>
              <a:ext cx="457217" cy="285317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a:extLst>
              <a:ext uri="{FF2B5EF4-FFF2-40B4-BE49-F238E27FC236}">
                <a16:creationId xmlns:a16="http://schemas.microsoft.com/office/drawing/2014/main" id="{D4A0DC14-CF8E-AF3D-057C-9D7E64139D03}"/>
              </a:ext>
            </a:extLst>
          </p:cNvPr>
          <p:cNvSpPr>
            <a:spLocks noGrp="1" noChangeArrowheads="1"/>
          </p:cNvSpPr>
          <p:nvPr>
            <p:ph type="title"/>
          </p:nvPr>
        </p:nvSpPr>
        <p:spPr bwMode="auto">
          <a:xfrm>
            <a:off x="812801" y="609600"/>
            <a:ext cx="8464551"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419"/>
              <a:t>Haga clic para modificar el estilo de título del patrón</a:t>
            </a:r>
            <a:endParaRPr lang="en-US" altLang="es-419"/>
          </a:p>
        </p:txBody>
      </p:sp>
      <p:sp>
        <p:nvSpPr>
          <p:cNvPr id="1028" name="Text Placeholder 2">
            <a:extLst>
              <a:ext uri="{FF2B5EF4-FFF2-40B4-BE49-F238E27FC236}">
                <a16:creationId xmlns:a16="http://schemas.microsoft.com/office/drawing/2014/main" id="{085EA072-6ADD-9795-6375-6B52BB0730F2}"/>
              </a:ext>
            </a:extLst>
          </p:cNvPr>
          <p:cNvSpPr>
            <a:spLocks noGrp="1" noChangeArrowheads="1"/>
          </p:cNvSpPr>
          <p:nvPr>
            <p:ph type="body" idx="1"/>
          </p:nvPr>
        </p:nvSpPr>
        <p:spPr bwMode="auto">
          <a:xfrm>
            <a:off x="812801" y="2160589"/>
            <a:ext cx="8464551"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es-419"/>
              <a:t>Haga clic para modificar los estilos de texto del patrón</a:t>
            </a:r>
          </a:p>
          <a:p>
            <a:pPr lvl="1"/>
            <a:r>
              <a:rPr lang="es-ES" altLang="es-419"/>
              <a:t>Segundo nivel</a:t>
            </a:r>
          </a:p>
          <a:p>
            <a:pPr lvl="2"/>
            <a:r>
              <a:rPr lang="es-ES" altLang="es-419"/>
              <a:t>Tercer nivel</a:t>
            </a:r>
          </a:p>
          <a:p>
            <a:pPr lvl="3"/>
            <a:r>
              <a:rPr lang="es-ES" altLang="es-419"/>
              <a:t>Cuarto nivel</a:t>
            </a:r>
          </a:p>
          <a:p>
            <a:pPr lvl="4"/>
            <a:r>
              <a:rPr lang="es-ES" altLang="es-419"/>
              <a:t>Quinto nivel</a:t>
            </a:r>
            <a:endParaRPr lang="en-US" altLang="es-419"/>
          </a:p>
        </p:txBody>
      </p:sp>
      <p:sp>
        <p:nvSpPr>
          <p:cNvPr id="4" name="Date Placeholder 3">
            <a:extLst>
              <a:ext uri="{FF2B5EF4-FFF2-40B4-BE49-F238E27FC236}">
                <a16:creationId xmlns:a16="http://schemas.microsoft.com/office/drawing/2014/main" id="{1F506D27-7979-776E-0DAD-908CF510B848}"/>
              </a:ext>
            </a:extLst>
          </p:cNvPr>
          <p:cNvSpPr>
            <a:spLocks noGrp="1"/>
          </p:cNvSpPr>
          <p:nvPr>
            <p:ph type="dt" sz="half" idx="2"/>
          </p:nvPr>
        </p:nvSpPr>
        <p:spPr>
          <a:xfrm>
            <a:off x="7207251" y="6042026"/>
            <a:ext cx="912283"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endParaRPr lang="es-AR" altLang="es-419"/>
          </a:p>
        </p:txBody>
      </p:sp>
      <p:sp>
        <p:nvSpPr>
          <p:cNvPr id="5" name="Footer Placeholder 4">
            <a:extLst>
              <a:ext uri="{FF2B5EF4-FFF2-40B4-BE49-F238E27FC236}">
                <a16:creationId xmlns:a16="http://schemas.microsoft.com/office/drawing/2014/main" id="{F9D3A2CD-2AD7-75B8-58E5-611929293A97}"/>
              </a:ext>
            </a:extLst>
          </p:cNvPr>
          <p:cNvSpPr>
            <a:spLocks noGrp="1"/>
          </p:cNvSpPr>
          <p:nvPr>
            <p:ph type="ftr" sz="quarter" idx="3"/>
          </p:nvPr>
        </p:nvSpPr>
        <p:spPr>
          <a:xfrm>
            <a:off x="812800" y="6042026"/>
            <a:ext cx="6163733"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endParaRPr lang="es-AR" altLang="es-419"/>
          </a:p>
        </p:txBody>
      </p:sp>
      <p:sp>
        <p:nvSpPr>
          <p:cNvPr id="6" name="Slide Number Placeholder 5">
            <a:extLst>
              <a:ext uri="{FF2B5EF4-FFF2-40B4-BE49-F238E27FC236}">
                <a16:creationId xmlns:a16="http://schemas.microsoft.com/office/drawing/2014/main" id="{F73F6704-036F-4C09-30E2-095F08103AC6}"/>
              </a:ext>
            </a:extLst>
          </p:cNvPr>
          <p:cNvSpPr>
            <a:spLocks noGrp="1"/>
          </p:cNvSpPr>
          <p:nvPr>
            <p:ph type="sldNum" sz="quarter" idx="4"/>
          </p:nvPr>
        </p:nvSpPr>
        <p:spPr>
          <a:xfrm>
            <a:off x="8593667" y="6042026"/>
            <a:ext cx="683684"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accent1">
                    <a:lumMod val="75000"/>
                  </a:schemeClr>
                </a:solidFill>
                <a:latin typeface="+mn-lt"/>
              </a:defRPr>
            </a:lvl1pPr>
          </a:lstStyle>
          <a:p>
            <a:pPr>
              <a:defRPr/>
            </a:pPr>
            <a:fld id="{FE9F1A65-B8EB-42AE-94F0-8E20EB9675DA}" type="slidenum">
              <a:rPr lang="es-AR" altLang="es-419"/>
              <a:pPr>
                <a:defRPr/>
              </a:pPr>
              <a:t>‹Nº›</a:t>
            </a:fld>
            <a:endParaRPr lang="es-AR" altLang="es-419"/>
          </a:p>
        </p:txBody>
      </p:sp>
    </p:spTree>
    <p:extLst>
      <p:ext uri="{BB962C8B-B14F-4D97-AF65-F5344CB8AC3E}">
        <p14:creationId xmlns:p14="http://schemas.microsoft.com/office/powerpoint/2010/main" val="302930413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hf hdr="0" ftr="0" dt="0"/>
  <p:txStyles>
    <p:titleStyle>
      <a:lvl1pPr algn="l" defTabSz="457200" rtl="0" eaLnBrk="0" fontAlgn="base" hangingPunct="0">
        <a:spcBef>
          <a:spcPct val="0"/>
        </a:spcBef>
        <a:spcAft>
          <a:spcPct val="0"/>
        </a:spcAft>
        <a:defRPr sz="3600" kern="1200">
          <a:solidFill>
            <a:srgbClr val="874EA9"/>
          </a:solidFill>
          <a:latin typeface="+mj-lt"/>
          <a:ea typeface="+mj-ea"/>
          <a:cs typeface="+mj-cs"/>
        </a:defRPr>
      </a:lvl1pPr>
      <a:lvl2pPr algn="l" defTabSz="457200" rtl="0" eaLnBrk="0" fontAlgn="base" hangingPunct="0">
        <a:spcBef>
          <a:spcPct val="0"/>
        </a:spcBef>
        <a:spcAft>
          <a:spcPct val="0"/>
        </a:spcAft>
        <a:defRPr sz="3600">
          <a:solidFill>
            <a:srgbClr val="874EA9"/>
          </a:solidFill>
          <a:latin typeface="Trebuchet MS" panose="020B0603020202020204" pitchFamily="34" charset="0"/>
        </a:defRPr>
      </a:lvl2pPr>
      <a:lvl3pPr algn="l" defTabSz="457200" rtl="0" eaLnBrk="0" fontAlgn="base" hangingPunct="0">
        <a:spcBef>
          <a:spcPct val="0"/>
        </a:spcBef>
        <a:spcAft>
          <a:spcPct val="0"/>
        </a:spcAft>
        <a:defRPr sz="3600">
          <a:solidFill>
            <a:srgbClr val="874EA9"/>
          </a:solidFill>
          <a:latin typeface="Trebuchet MS" panose="020B0603020202020204" pitchFamily="34" charset="0"/>
        </a:defRPr>
      </a:lvl3pPr>
      <a:lvl4pPr algn="l" defTabSz="457200" rtl="0" eaLnBrk="0" fontAlgn="base" hangingPunct="0">
        <a:spcBef>
          <a:spcPct val="0"/>
        </a:spcBef>
        <a:spcAft>
          <a:spcPct val="0"/>
        </a:spcAft>
        <a:defRPr sz="3600">
          <a:solidFill>
            <a:srgbClr val="874EA9"/>
          </a:solidFill>
          <a:latin typeface="Trebuchet MS" panose="020B0603020202020204" pitchFamily="34" charset="0"/>
        </a:defRPr>
      </a:lvl4pPr>
      <a:lvl5pPr algn="l" defTabSz="457200" rtl="0" eaLnBrk="0" fontAlgn="base" hangingPunct="0">
        <a:spcBef>
          <a:spcPct val="0"/>
        </a:spcBef>
        <a:spcAft>
          <a:spcPct val="0"/>
        </a:spcAft>
        <a:defRPr sz="3600">
          <a:solidFill>
            <a:srgbClr val="874EA9"/>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ts val="1000"/>
        </a:spcBef>
        <a:spcAft>
          <a:spcPct val="0"/>
        </a:spcAft>
        <a:buClr>
          <a:srgbClr val="874EA9"/>
        </a:buClr>
        <a:buSzPct val="80000"/>
        <a:buFont typeface="Wingdings 3" panose="05040102010807070707" pitchFamily="18" charset="2"/>
        <a:buChar char=""/>
        <a:defRPr kern="1200">
          <a:solidFill>
            <a:srgbClr val="404040"/>
          </a:solidFill>
          <a:latin typeface="+mn-lt"/>
          <a:ea typeface="+mn-ea"/>
          <a:cs typeface="+mn-cs"/>
        </a:defRPr>
      </a:lvl1pPr>
      <a:lvl2pPr marL="742950" indent="-285750" algn="l" defTabSz="457200" rtl="0" eaLnBrk="0" fontAlgn="base" hangingPunct="0">
        <a:spcBef>
          <a:spcPts val="1000"/>
        </a:spcBef>
        <a:spcAft>
          <a:spcPct val="0"/>
        </a:spcAft>
        <a:buClr>
          <a:srgbClr val="874EA9"/>
        </a:buClr>
        <a:buSzPct val="80000"/>
        <a:buFont typeface="Wingdings 3" panose="05040102010807070707" pitchFamily="18" charset="2"/>
        <a:buChar char=""/>
        <a:defRPr sz="1600" kern="1200">
          <a:solidFill>
            <a:srgbClr val="404040"/>
          </a:solidFill>
          <a:latin typeface="+mn-lt"/>
          <a:ea typeface="+mn-ea"/>
          <a:cs typeface="+mn-cs"/>
        </a:defRPr>
      </a:lvl2pPr>
      <a:lvl3pPr marL="1143000" indent="-228600" algn="l" defTabSz="457200" rtl="0" eaLnBrk="0" fontAlgn="base" hangingPunct="0">
        <a:spcBef>
          <a:spcPts val="1000"/>
        </a:spcBef>
        <a:spcAft>
          <a:spcPct val="0"/>
        </a:spcAft>
        <a:buClr>
          <a:srgbClr val="874EA9"/>
        </a:buClr>
        <a:buSzPct val="80000"/>
        <a:buFont typeface="Wingdings 3" panose="05040102010807070707" pitchFamily="18" charset="2"/>
        <a:buChar char=""/>
        <a:defRPr sz="1400" kern="1200">
          <a:solidFill>
            <a:srgbClr val="404040"/>
          </a:solidFill>
          <a:latin typeface="+mn-lt"/>
          <a:ea typeface="+mn-ea"/>
          <a:cs typeface="+mn-cs"/>
        </a:defRPr>
      </a:lvl3pPr>
      <a:lvl4pPr marL="1600200" indent="-228600" algn="l" defTabSz="457200" rtl="0" eaLnBrk="0" fontAlgn="base" hangingPunct="0">
        <a:spcBef>
          <a:spcPts val="1000"/>
        </a:spcBef>
        <a:spcAft>
          <a:spcPct val="0"/>
        </a:spcAft>
        <a:buClr>
          <a:srgbClr val="874EA9"/>
        </a:buClr>
        <a:buSzPct val="80000"/>
        <a:buFont typeface="Wingdings 3" panose="05040102010807070707" pitchFamily="18" charset="2"/>
        <a:buChar char=""/>
        <a:defRPr sz="1200" kern="1200">
          <a:solidFill>
            <a:srgbClr val="404040"/>
          </a:solidFill>
          <a:latin typeface="+mn-lt"/>
          <a:ea typeface="+mn-ea"/>
          <a:cs typeface="+mn-cs"/>
        </a:defRPr>
      </a:lvl4pPr>
      <a:lvl5pPr marL="2057400" indent="-228600" algn="l" defTabSz="457200" rtl="0" eaLnBrk="0" fontAlgn="base" hangingPunct="0">
        <a:spcBef>
          <a:spcPts val="1000"/>
        </a:spcBef>
        <a:spcAft>
          <a:spcPct val="0"/>
        </a:spcAft>
        <a:buClr>
          <a:srgbClr val="874EA9"/>
        </a:buClr>
        <a:buSzPct val="80000"/>
        <a:buFont typeface="Wingdings 3" panose="05040102010807070707" pitchFamily="18" charset="2"/>
        <a:buChar char=""/>
        <a:defRPr sz="1200" kern="1200">
          <a:solidFill>
            <a:srgbClr val="404040"/>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es.wikipedia.org/wiki/N%C3%BAmero_primo" TargetMode="External"/><Relationship Id="rId2" Type="http://schemas.openxmlformats.org/officeDocument/2006/relationships/hyperlink" Target="https://es.wikipedia.org/wiki/Resto"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A086CAB-DF76-ADBE-C0B0-39D55737CDDA}"/>
              </a:ext>
            </a:extLst>
          </p:cNvPr>
          <p:cNvSpPr txBox="1">
            <a:spLocks noChangeArrowheads="1"/>
          </p:cNvSpPr>
          <p:nvPr/>
        </p:nvSpPr>
        <p:spPr>
          <a:xfrm>
            <a:off x="762000" y="340658"/>
            <a:ext cx="9224681"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s-AR" altLang="es-419" dirty="0" err="1"/>
              <a:t>Hashing</a:t>
            </a:r>
            <a:endParaRPr lang="es-AR" altLang="es-419" dirty="0"/>
          </a:p>
        </p:txBody>
      </p:sp>
      <p:sp>
        <p:nvSpPr>
          <p:cNvPr id="4" name="Rectangle 3">
            <a:extLst>
              <a:ext uri="{FF2B5EF4-FFF2-40B4-BE49-F238E27FC236}">
                <a16:creationId xmlns:a16="http://schemas.microsoft.com/office/drawing/2014/main" id="{20289F87-CA91-8E2C-DC98-34D38796F0D2}"/>
              </a:ext>
            </a:extLst>
          </p:cNvPr>
          <p:cNvSpPr txBox="1">
            <a:spLocks noChangeArrowheads="1"/>
          </p:cNvSpPr>
          <p:nvPr/>
        </p:nvSpPr>
        <p:spPr>
          <a:xfrm>
            <a:off x="1524000" y="1936470"/>
            <a:ext cx="6348413" cy="388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fontAlgn="base">
              <a:spcBef>
                <a:spcPts val="1000"/>
              </a:spcBef>
              <a:spcAft>
                <a:spcPct val="0"/>
              </a:spcAft>
              <a:buClr>
                <a:schemeClr val="accent1"/>
              </a:buClr>
              <a:buSzPct val="80000"/>
              <a:buFont typeface="Wingdings 3" panose="05040102010807070707" pitchFamily="18" charset="2"/>
              <a:buChar char=""/>
              <a:defRPr>
                <a:solidFill>
                  <a:srgbClr val="404040"/>
                </a:solidFill>
              </a:defRPr>
            </a:lvl1pPr>
            <a:lvl2pPr marL="742950" indent="-285750" eaLnBrk="0" fontAlgn="base" hangingPunct="0">
              <a:spcBef>
                <a:spcPts val="1000"/>
              </a:spcBef>
              <a:spcAft>
                <a:spcPct val="0"/>
              </a:spcAft>
              <a:buClr>
                <a:schemeClr val="accent1"/>
              </a:buClr>
              <a:buSzPct val="80000"/>
              <a:buFont typeface="Wingdings 3" panose="05040102010807070707" pitchFamily="18" charset="2"/>
              <a:buChar char=""/>
              <a:defRPr sz="1600">
                <a:solidFill>
                  <a:srgbClr val="404040"/>
                </a:solidFill>
              </a:defRPr>
            </a:lvl2pPr>
            <a:lvl3pPr marL="1143000" indent="-228600" eaLnBrk="0" fontAlgn="base" hangingPunct="0">
              <a:spcBef>
                <a:spcPts val="1000"/>
              </a:spcBef>
              <a:spcAft>
                <a:spcPct val="0"/>
              </a:spcAft>
              <a:buClr>
                <a:schemeClr val="accent1"/>
              </a:buClr>
              <a:buSzPct val="80000"/>
              <a:buFont typeface="Wingdings 3" panose="05040102010807070707" pitchFamily="18" charset="2"/>
              <a:buChar char=""/>
              <a:defRPr sz="1400">
                <a:solidFill>
                  <a:srgbClr val="404040"/>
                </a:solidFill>
              </a:defRPr>
            </a:lvl3pPr>
            <a:lvl4pPr marL="1600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defRPr>
            </a:lvl4pPr>
            <a:lvl5pPr marL="20574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defRPr>
            </a:lvl5pPr>
            <a:lvl6pPr marL="25146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a:solidFill>
                  <a:schemeClr val="tx1">
                    <a:lumMod val="75000"/>
                    <a:lumOff val="25000"/>
                  </a:schemeClr>
                </a:solidFill>
              </a:defRPr>
            </a:lvl9pPr>
          </a:lstStyle>
          <a:p>
            <a:r>
              <a:rPr lang="es-AR" altLang="es-419" dirty="0"/>
              <a:t>Materia </a:t>
            </a:r>
            <a:r>
              <a:rPr lang="es-419" altLang="es-419" dirty="0"/>
              <a:t>Algoritmos y Estructuras de Datos – CB100</a:t>
            </a:r>
          </a:p>
          <a:p>
            <a:r>
              <a:rPr lang="es-419" altLang="es-419" dirty="0"/>
              <a:t>Cátedra Schmidt</a:t>
            </a:r>
            <a:endParaRPr lang="es-AR" altLang="es-419" dirty="0"/>
          </a:p>
          <a:p>
            <a:r>
              <a:rPr lang="es-419" altLang="es-419" dirty="0"/>
              <a:t>Tablas de dispersión, tablas hash</a:t>
            </a:r>
            <a:endParaRPr lang="es-AR" altLang="es-419" dirty="0"/>
          </a:p>
        </p:txBody>
      </p:sp>
    </p:spTree>
    <p:extLst>
      <p:ext uri="{BB962C8B-B14F-4D97-AF65-F5344CB8AC3E}">
        <p14:creationId xmlns:p14="http://schemas.microsoft.com/office/powerpoint/2010/main" val="693942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DDC94D8-2710-7040-74AF-3A475D9C5368}"/>
              </a:ext>
            </a:extLst>
          </p:cNvPr>
          <p:cNvSpPr txBox="1"/>
          <p:nvPr/>
        </p:nvSpPr>
        <p:spPr>
          <a:xfrm>
            <a:off x="515566" y="515566"/>
            <a:ext cx="8633297" cy="3416320"/>
          </a:xfrm>
          <a:prstGeom prst="rect">
            <a:avLst/>
          </a:prstGeom>
          <a:noFill/>
        </p:spPr>
        <p:txBody>
          <a:bodyPr wrap="square">
            <a:spAutoFit/>
          </a:bodyPr>
          <a:lstStyle/>
          <a:p>
            <a:r>
              <a:rPr lang="es-419" b="0" i="0" dirty="0">
                <a:solidFill>
                  <a:srgbClr val="202122"/>
                </a:solidFill>
                <a:effectLst/>
                <a:highlight>
                  <a:srgbClr val="FFFFFF"/>
                </a:highlight>
                <a:latin typeface="Arial" panose="020B0604020202020204" pitchFamily="34" charset="0"/>
              </a:rPr>
              <a:t>Otro ejemplo:</a:t>
            </a:r>
          </a:p>
          <a:p>
            <a:endParaRPr lang="es-419" dirty="0">
              <a:solidFill>
                <a:srgbClr val="202122"/>
              </a:solidFill>
              <a:highlight>
                <a:srgbClr val="FFFFFF"/>
              </a:highlight>
              <a:latin typeface="Arial" panose="020B0604020202020204" pitchFamily="34" charset="0"/>
            </a:endParaRPr>
          </a:p>
          <a:p>
            <a:r>
              <a:rPr lang="es-419" b="0" i="0" dirty="0">
                <a:solidFill>
                  <a:srgbClr val="202122"/>
                </a:solidFill>
                <a:effectLst/>
                <a:highlight>
                  <a:srgbClr val="FFFFFF"/>
                </a:highlight>
                <a:latin typeface="Arial" panose="020B0604020202020204" pitchFamily="34" charset="0"/>
              </a:rPr>
              <a:t>Un ejemplo práctico para ilustrar qué es una tabla </a:t>
            </a:r>
            <a:r>
              <a:rPr lang="es-419" b="0" i="1" dirty="0">
                <a:solidFill>
                  <a:srgbClr val="202122"/>
                </a:solidFill>
                <a:effectLst/>
                <a:highlight>
                  <a:srgbClr val="FFFFFF"/>
                </a:highlight>
                <a:latin typeface="Arial" panose="020B0604020202020204" pitchFamily="34" charset="0"/>
              </a:rPr>
              <a:t>hash</a:t>
            </a:r>
            <a:r>
              <a:rPr lang="es-419" b="0" i="0" dirty="0">
                <a:solidFill>
                  <a:srgbClr val="202122"/>
                </a:solidFill>
                <a:effectLst/>
                <a:highlight>
                  <a:srgbClr val="FFFFFF"/>
                </a:highlight>
                <a:latin typeface="Arial" panose="020B0604020202020204" pitchFamily="34" charset="0"/>
              </a:rPr>
              <a:t> es el siguiente: Se necesita organizar los periódicos que llegan diariamente de tal forma que se puedan ubicar de forma rápida, entonces se hace lo siguiente: se hace una gran caja para guardar todos los periódicos (una tabla), y se divide en 31 contenedores (ahora es una </a:t>
            </a:r>
            <a:r>
              <a:rPr lang="es-419" b="0" i="1" dirty="0">
                <a:solidFill>
                  <a:srgbClr val="202122"/>
                </a:solidFill>
                <a:effectLst/>
                <a:highlight>
                  <a:srgbClr val="FFFFFF"/>
                </a:highlight>
                <a:latin typeface="Arial" panose="020B0604020202020204" pitchFamily="34" charset="0"/>
              </a:rPr>
              <a:t>hash table</a:t>
            </a:r>
            <a:r>
              <a:rPr lang="es-419" b="0" i="0" dirty="0">
                <a:solidFill>
                  <a:srgbClr val="202122"/>
                </a:solidFill>
                <a:effectLst/>
                <a:highlight>
                  <a:srgbClr val="FFFFFF"/>
                </a:highlight>
                <a:latin typeface="Arial" panose="020B0604020202020204" pitchFamily="34" charset="0"/>
              </a:rPr>
              <a:t> o tabla fragmentada), y la clave para guardar los periódicos es el día de publicación (índice). Cuando se requiere buscar un periódico se busca por el día que fue publicado y así se sabe en que zócalo (</a:t>
            </a:r>
            <a:r>
              <a:rPr lang="es-419" b="0" i="1" dirty="0" err="1">
                <a:solidFill>
                  <a:srgbClr val="202122"/>
                </a:solidFill>
                <a:effectLst/>
                <a:highlight>
                  <a:srgbClr val="FFFFFF"/>
                </a:highlight>
                <a:latin typeface="Arial" panose="020B0604020202020204" pitchFamily="34" charset="0"/>
              </a:rPr>
              <a:t>bucket</a:t>
            </a:r>
            <a:r>
              <a:rPr lang="es-419" b="0" i="0" dirty="0">
                <a:solidFill>
                  <a:srgbClr val="202122"/>
                </a:solidFill>
                <a:effectLst/>
                <a:highlight>
                  <a:srgbClr val="FFFFFF"/>
                </a:highlight>
                <a:latin typeface="Arial" panose="020B0604020202020204" pitchFamily="34" charset="0"/>
              </a:rPr>
              <a:t>) está. Varios periódicos quedarán guardados en el mismo zócalo (es decir, colisionan al ser almacenados), lo que implica buscar en la </a:t>
            </a:r>
            <a:r>
              <a:rPr lang="es-419" b="0" i="0" dirty="0" err="1">
                <a:solidFill>
                  <a:srgbClr val="202122"/>
                </a:solidFill>
                <a:effectLst/>
                <a:highlight>
                  <a:srgbClr val="FFFFFF"/>
                </a:highlight>
                <a:latin typeface="Arial" panose="020B0604020202020204" pitchFamily="34" charset="0"/>
              </a:rPr>
              <a:t>sub-lista</a:t>
            </a:r>
            <a:r>
              <a:rPr lang="es-419" b="0" i="0" dirty="0">
                <a:solidFill>
                  <a:srgbClr val="202122"/>
                </a:solidFill>
                <a:effectLst/>
                <a:highlight>
                  <a:srgbClr val="FFFFFF"/>
                </a:highlight>
                <a:latin typeface="Arial" panose="020B0604020202020204" pitchFamily="34" charset="0"/>
              </a:rPr>
              <a:t> que se guarda en cada zócalo. De esta forma se reduce el tamaño de las búsquedas de O(n) a O(log(n)).</a:t>
            </a:r>
            <a:endParaRPr lang="es-419" dirty="0"/>
          </a:p>
        </p:txBody>
      </p:sp>
    </p:spTree>
    <p:extLst>
      <p:ext uri="{BB962C8B-B14F-4D97-AF65-F5344CB8AC3E}">
        <p14:creationId xmlns:p14="http://schemas.microsoft.com/office/powerpoint/2010/main" val="2934098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9B3E699-49F6-9BA7-B2E3-6F439AC15C91}"/>
              </a:ext>
            </a:extLst>
          </p:cNvPr>
          <p:cNvSpPr txBox="1"/>
          <p:nvPr/>
        </p:nvSpPr>
        <p:spPr>
          <a:xfrm>
            <a:off x="165370" y="145914"/>
            <a:ext cx="12026630" cy="6463308"/>
          </a:xfrm>
          <a:prstGeom prst="rect">
            <a:avLst/>
          </a:prstGeom>
          <a:noFill/>
        </p:spPr>
        <p:txBody>
          <a:bodyPr wrap="square">
            <a:spAutoFit/>
          </a:bodyPr>
          <a:lstStyle/>
          <a:p>
            <a:pPr algn="l"/>
            <a:r>
              <a:rPr lang="es-419" b="0" i="0" dirty="0">
                <a:solidFill>
                  <a:srgbClr val="202122"/>
                </a:solidFill>
                <a:effectLst/>
                <a:highlight>
                  <a:srgbClr val="FFFFFF"/>
                </a:highlight>
                <a:latin typeface="Arial" panose="020B0604020202020204" pitchFamily="34" charset="0"/>
              </a:rPr>
              <a:t>Una buena función hash es esencial para el buen rendimiento de una tabla hash. Las colisiones son generalmente resueltas por algún tipo de búsqueda lineal, así que si la función tiende a generar valores similares, las búsquedas resultantes se vuelven lentas.</a:t>
            </a:r>
          </a:p>
          <a:p>
            <a:pPr algn="l"/>
            <a:r>
              <a:rPr lang="es-419" b="0" i="0" dirty="0">
                <a:solidFill>
                  <a:srgbClr val="202122"/>
                </a:solidFill>
                <a:effectLst/>
                <a:highlight>
                  <a:srgbClr val="FFFFFF"/>
                </a:highlight>
                <a:latin typeface="Arial" panose="020B0604020202020204" pitchFamily="34" charset="0"/>
              </a:rPr>
              <a:t>En una función hash ideal, el cambio de un simple bit en la llave (incluyendo el hacer la llave más larga o más corta) debería cambiar la mitad de los bits del hash, y este cambio debería ser independiente de los cambios provocados por otros bits de la llave. Como una función hash puede ser difícil de diseñar, o computacionalmente cara de ejecución, se han invertido muchos esfuerzos en el desarrollo de estrategias para la resolución de colisiones que mitiguen el mal rendimiento del </a:t>
            </a:r>
            <a:r>
              <a:rPr lang="es-419" b="0" i="1" dirty="0" err="1">
                <a:solidFill>
                  <a:srgbClr val="202122"/>
                </a:solidFill>
                <a:effectLst/>
                <a:highlight>
                  <a:srgbClr val="FFFFFF"/>
                </a:highlight>
                <a:latin typeface="Arial" panose="020B0604020202020204" pitchFamily="34" charset="0"/>
              </a:rPr>
              <a:t>hasheo</a:t>
            </a:r>
            <a:r>
              <a:rPr lang="es-419" b="0" i="0" dirty="0">
                <a:solidFill>
                  <a:srgbClr val="202122"/>
                </a:solidFill>
                <a:effectLst/>
                <a:highlight>
                  <a:srgbClr val="FFFFFF"/>
                </a:highlight>
                <a:latin typeface="Arial" panose="020B0604020202020204" pitchFamily="34" charset="0"/>
              </a:rPr>
              <a:t>. Sin embargo, ninguna de estas estrategias es tan efectiva como el desarrollo de una buena función hash de principio.</a:t>
            </a:r>
          </a:p>
          <a:p>
            <a:pPr algn="l"/>
            <a:r>
              <a:rPr lang="es-419" b="0" i="0" dirty="0">
                <a:solidFill>
                  <a:srgbClr val="202122"/>
                </a:solidFill>
                <a:effectLst/>
                <a:highlight>
                  <a:srgbClr val="FFFFFF"/>
                </a:highlight>
                <a:latin typeface="Arial" panose="020B0604020202020204" pitchFamily="34" charset="0"/>
              </a:rPr>
              <a:t>Es deseable utilizar la misma función hash para </a:t>
            </a:r>
            <a:r>
              <a:rPr lang="es-419" b="0" i="0" dirty="0" err="1">
                <a:solidFill>
                  <a:srgbClr val="202122"/>
                </a:solidFill>
                <a:effectLst/>
                <a:highlight>
                  <a:srgbClr val="FFFFFF"/>
                </a:highlight>
                <a:latin typeface="Arial" panose="020B0604020202020204" pitchFamily="34" charset="0"/>
              </a:rPr>
              <a:t>arrays</a:t>
            </a:r>
            <a:r>
              <a:rPr lang="es-419" b="0" i="0" dirty="0">
                <a:solidFill>
                  <a:srgbClr val="202122"/>
                </a:solidFill>
                <a:effectLst/>
                <a:highlight>
                  <a:srgbClr val="FFFFFF"/>
                </a:highlight>
                <a:latin typeface="Arial" panose="020B0604020202020204" pitchFamily="34" charset="0"/>
              </a:rPr>
              <a:t> de cualquier tamaño concebible. Para esto, el índice de su ubicación en el array de la tabla hash se calcula generalmente en dos pasos:</a:t>
            </a:r>
          </a:p>
          <a:p>
            <a:pPr algn="l">
              <a:buFont typeface="+mj-lt"/>
              <a:buAutoNum type="arabicPeriod"/>
            </a:pPr>
            <a:r>
              <a:rPr lang="es-419" b="0" i="0" dirty="0">
                <a:solidFill>
                  <a:srgbClr val="202122"/>
                </a:solidFill>
                <a:effectLst/>
                <a:highlight>
                  <a:srgbClr val="FFFFFF"/>
                </a:highlight>
                <a:latin typeface="Arial" panose="020B0604020202020204" pitchFamily="34" charset="0"/>
              </a:rPr>
              <a:t>Un valor hash genérico es calculado, llenando un entero natural de máquina.</a:t>
            </a:r>
          </a:p>
          <a:p>
            <a:pPr algn="l">
              <a:buFont typeface="+mj-lt"/>
              <a:buAutoNum type="arabicPeriod"/>
            </a:pPr>
            <a:r>
              <a:rPr lang="es-419" b="0" i="0" dirty="0">
                <a:solidFill>
                  <a:srgbClr val="202122"/>
                </a:solidFill>
                <a:effectLst/>
                <a:highlight>
                  <a:srgbClr val="FFFFFF"/>
                </a:highlight>
                <a:latin typeface="Arial" panose="020B0604020202020204" pitchFamily="34" charset="0"/>
              </a:rPr>
              <a:t>Este valor es reducido a un índice válido en el vector encontrando su </a:t>
            </a:r>
            <a:r>
              <a:rPr lang="es-419" b="0" i="0" u="none" strike="noStrike" dirty="0">
                <a:solidFill>
                  <a:srgbClr val="202122"/>
                </a:solidFill>
                <a:effectLst/>
                <a:highlight>
                  <a:srgbClr val="FFFFFF"/>
                </a:highlight>
                <a:latin typeface="Arial" panose="020B0604020202020204" pitchFamily="34" charset="0"/>
                <a:hlinkClick r:id="rId2" tooltip="Resto"/>
              </a:rPr>
              <a:t>módulo</a:t>
            </a:r>
            <a:r>
              <a:rPr lang="es-419" b="0" i="0" dirty="0">
                <a:solidFill>
                  <a:srgbClr val="202122"/>
                </a:solidFill>
                <a:effectLst/>
                <a:highlight>
                  <a:srgbClr val="FFFFFF"/>
                </a:highlight>
                <a:latin typeface="Arial" panose="020B0604020202020204" pitchFamily="34" charset="0"/>
              </a:rPr>
              <a:t> con respecto al tamaño del array.</a:t>
            </a:r>
          </a:p>
          <a:p>
            <a:pPr algn="l"/>
            <a:r>
              <a:rPr lang="es-419" b="0" i="0" dirty="0">
                <a:solidFill>
                  <a:srgbClr val="202122"/>
                </a:solidFill>
                <a:effectLst/>
                <a:highlight>
                  <a:srgbClr val="FFFFFF"/>
                </a:highlight>
                <a:latin typeface="Arial" panose="020B0604020202020204" pitchFamily="34" charset="0"/>
              </a:rPr>
              <a:t>El tamaño del vector de las tablas hash es con frecuencia un </a:t>
            </a:r>
            <a:r>
              <a:rPr lang="es-419" b="0" i="0" u="none" strike="noStrike" dirty="0">
                <a:solidFill>
                  <a:srgbClr val="202122"/>
                </a:solidFill>
                <a:effectLst/>
                <a:highlight>
                  <a:srgbClr val="FFFFFF"/>
                </a:highlight>
                <a:latin typeface="Arial" panose="020B0604020202020204" pitchFamily="34" charset="0"/>
                <a:hlinkClick r:id="rId3" tooltip="Número primo"/>
              </a:rPr>
              <a:t>número primo</a:t>
            </a:r>
            <a:r>
              <a:rPr lang="es-419" b="0" i="0" dirty="0">
                <a:solidFill>
                  <a:srgbClr val="202122"/>
                </a:solidFill>
                <a:effectLst/>
                <a:highlight>
                  <a:srgbClr val="FFFFFF"/>
                </a:highlight>
                <a:latin typeface="Arial" panose="020B0604020202020204" pitchFamily="34" charset="0"/>
              </a:rPr>
              <a:t>. Esto se hace con el objetivo de evitar la tendencia de que los hash de enteros grandes tengan divisores comunes con el tamaño de la tabla hash, lo que provocaría colisiones tras el cálculo del módulo. Sin embargo, el uso de una tabla de tamaño primo no es un sustituto a una buena función hash.</a:t>
            </a:r>
          </a:p>
          <a:p>
            <a:pPr algn="l"/>
            <a:r>
              <a:rPr lang="es-419" b="0" i="0" dirty="0">
                <a:solidFill>
                  <a:srgbClr val="202122"/>
                </a:solidFill>
                <a:effectLst/>
                <a:highlight>
                  <a:srgbClr val="FFFFFF"/>
                </a:highlight>
                <a:latin typeface="Arial" panose="020B0604020202020204" pitchFamily="34" charset="0"/>
              </a:rPr>
              <a:t>Un problema bastante común que ocurre con las funciones hash es el </a:t>
            </a:r>
            <a:r>
              <a:rPr lang="es-419" b="0" i="1" dirty="0">
                <a:solidFill>
                  <a:srgbClr val="202122"/>
                </a:solidFill>
                <a:effectLst/>
                <a:highlight>
                  <a:srgbClr val="FFFFFF"/>
                </a:highlight>
                <a:latin typeface="Arial" panose="020B0604020202020204" pitchFamily="34" charset="0"/>
              </a:rPr>
              <a:t>aglomeramiento</a:t>
            </a:r>
            <a:r>
              <a:rPr lang="es-419" b="0" i="0" dirty="0">
                <a:solidFill>
                  <a:srgbClr val="202122"/>
                </a:solidFill>
                <a:effectLst/>
                <a:highlight>
                  <a:srgbClr val="FFFFFF"/>
                </a:highlight>
                <a:latin typeface="Arial" panose="020B0604020202020204" pitchFamily="34" charset="0"/>
              </a:rPr>
              <a:t>. El </a:t>
            </a:r>
            <a:r>
              <a:rPr lang="es-419" b="0" i="1" dirty="0">
                <a:solidFill>
                  <a:srgbClr val="202122"/>
                </a:solidFill>
                <a:effectLst/>
                <a:highlight>
                  <a:srgbClr val="FFFFFF"/>
                </a:highlight>
                <a:latin typeface="Arial" panose="020B0604020202020204" pitchFamily="34" charset="0"/>
              </a:rPr>
              <a:t>aglomeramiento</a:t>
            </a:r>
            <a:r>
              <a:rPr lang="es-419" b="0" i="0" dirty="0">
                <a:solidFill>
                  <a:srgbClr val="202122"/>
                </a:solidFill>
                <a:effectLst/>
                <a:highlight>
                  <a:srgbClr val="FFFFFF"/>
                </a:highlight>
                <a:latin typeface="Arial" panose="020B0604020202020204" pitchFamily="34" charset="0"/>
              </a:rPr>
              <a:t> ocurre cuando la estructura de la función hash provoca que llaves usadas comúnmente tiendan a caer muy cerca unas de otras o incluso consecutivamente en la tabla hash. Esto puede degradar el rendimiento de manera significativa, cuando la tabla se llena usando ciertas estrategias de resolución de colisiones, como el sondeo lineal.</a:t>
            </a:r>
          </a:p>
          <a:p>
            <a:pPr algn="l"/>
            <a:r>
              <a:rPr lang="es-419" b="0" i="0" dirty="0">
                <a:solidFill>
                  <a:srgbClr val="202122"/>
                </a:solidFill>
                <a:effectLst/>
                <a:highlight>
                  <a:srgbClr val="FFFFFF"/>
                </a:highlight>
                <a:latin typeface="Arial" panose="020B0604020202020204" pitchFamily="34" charset="0"/>
              </a:rPr>
              <a:t>Cuando se depura el manejo de las colisiones en una tabla hash, suele ser útil usar una función hash que devuelva siempre un valor constante, como 1, que cause colisión en cada inserción.</a:t>
            </a:r>
          </a:p>
        </p:txBody>
      </p:sp>
    </p:spTree>
    <p:extLst>
      <p:ext uri="{BB962C8B-B14F-4D97-AF65-F5344CB8AC3E}">
        <p14:creationId xmlns:p14="http://schemas.microsoft.com/office/powerpoint/2010/main" val="997470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CAD32AE-0126-47EE-9AFE-5F63D8FA4CA9}"/>
              </a:ext>
            </a:extLst>
          </p:cNvPr>
          <p:cNvPicPr>
            <a:picLocks noChangeAspect="1"/>
          </p:cNvPicPr>
          <p:nvPr/>
        </p:nvPicPr>
        <p:blipFill>
          <a:blip r:embed="rId2"/>
          <a:stretch>
            <a:fillRect/>
          </a:stretch>
        </p:blipFill>
        <p:spPr>
          <a:xfrm>
            <a:off x="2852771" y="712569"/>
            <a:ext cx="2038635" cy="5658640"/>
          </a:xfrm>
          <a:prstGeom prst="rect">
            <a:avLst/>
          </a:prstGeom>
        </p:spPr>
      </p:pic>
      <p:pic>
        <p:nvPicPr>
          <p:cNvPr id="3" name="Imagen 2">
            <a:extLst>
              <a:ext uri="{FF2B5EF4-FFF2-40B4-BE49-F238E27FC236}">
                <a16:creationId xmlns:a16="http://schemas.microsoft.com/office/drawing/2014/main" id="{B36B9073-1E58-456D-BE94-6BC053BABCEC}"/>
              </a:ext>
            </a:extLst>
          </p:cNvPr>
          <p:cNvPicPr>
            <a:picLocks noChangeAspect="1"/>
          </p:cNvPicPr>
          <p:nvPr/>
        </p:nvPicPr>
        <p:blipFill>
          <a:blip r:embed="rId3"/>
          <a:stretch>
            <a:fillRect/>
          </a:stretch>
        </p:blipFill>
        <p:spPr>
          <a:xfrm>
            <a:off x="6216690" y="2803598"/>
            <a:ext cx="4477375" cy="1476581"/>
          </a:xfrm>
          <a:prstGeom prst="rect">
            <a:avLst/>
          </a:prstGeom>
        </p:spPr>
      </p:pic>
    </p:spTree>
    <p:extLst>
      <p:ext uri="{BB962C8B-B14F-4D97-AF65-F5344CB8AC3E}">
        <p14:creationId xmlns:p14="http://schemas.microsoft.com/office/powerpoint/2010/main" val="165553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6D87E11-D5AD-89CB-99F9-97928D81A544}"/>
              </a:ext>
            </a:extLst>
          </p:cNvPr>
          <p:cNvPicPr>
            <a:picLocks noChangeAspect="1"/>
          </p:cNvPicPr>
          <p:nvPr/>
        </p:nvPicPr>
        <p:blipFill>
          <a:blip r:embed="rId2"/>
          <a:stretch>
            <a:fillRect/>
          </a:stretch>
        </p:blipFill>
        <p:spPr>
          <a:xfrm>
            <a:off x="1827326" y="1011677"/>
            <a:ext cx="7746256" cy="4691233"/>
          </a:xfrm>
          <a:prstGeom prst="rect">
            <a:avLst/>
          </a:prstGeom>
        </p:spPr>
      </p:pic>
    </p:spTree>
    <p:extLst>
      <p:ext uri="{BB962C8B-B14F-4D97-AF65-F5344CB8AC3E}">
        <p14:creationId xmlns:p14="http://schemas.microsoft.com/office/powerpoint/2010/main" val="2598037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3A8EC5E-A606-F343-E0D1-E370613CBC23}"/>
              </a:ext>
            </a:extLst>
          </p:cNvPr>
          <p:cNvPicPr>
            <a:picLocks noChangeAspect="1"/>
          </p:cNvPicPr>
          <p:nvPr/>
        </p:nvPicPr>
        <p:blipFill>
          <a:blip r:embed="rId2"/>
          <a:stretch>
            <a:fillRect/>
          </a:stretch>
        </p:blipFill>
        <p:spPr>
          <a:xfrm>
            <a:off x="2510206" y="1514208"/>
            <a:ext cx="6335009" cy="3829584"/>
          </a:xfrm>
          <a:prstGeom prst="rect">
            <a:avLst/>
          </a:prstGeom>
        </p:spPr>
      </p:pic>
    </p:spTree>
    <p:extLst>
      <p:ext uri="{BB962C8B-B14F-4D97-AF65-F5344CB8AC3E}">
        <p14:creationId xmlns:p14="http://schemas.microsoft.com/office/powerpoint/2010/main" val="32187669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3FBE7F3-6D8C-FCDD-8A18-4E236CEEA286}"/>
              </a:ext>
            </a:extLst>
          </p:cNvPr>
          <p:cNvPicPr>
            <a:picLocks noChangeAspect="1"/>
          </p:cNvPicPr>
          <p:nvPr/>
        </p:nvPicPr>
        <p:blipFill>
          <a:blip r:embed="rId2"/>
          <a:stretch>
            <a:fillRect/>
          </a:stretch>
        </p:blipFill>
        <p:spPr>
          <a:xfrm>
            <a:off x="2718916" y="1004549"/>
            <a:ext cx="6754168" cy="4848902"/>
          </a:xfrm>
          <a:prstGeom prst="rect">
            <a:avLst/>
          </a:prstGeom>
        </p:spPr>
      </p:pic>
    </p:spTree>
    <p:extLst>
      <p:ext uri="{BB962C8B-B14F-4D97-AF65-F5344CB8AC3E}">
        <p14:creationId xmlns:p14="http://schemas.microsoft.com/office/powerpoint/2010/main" val="4258369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311AE87-5FAF-9377-4D36-D92EA110DAF1}"/>
              </a:ext>
            </a:extLst>
          </p:cNvPr>
          <p:cNvPicPr>
            <a:picLocks noChangeAspect="1"/>
          </p:cNvPicPr>
          <p:nvPr/>
        </p:nvPicPr>
        <p:blipFill>
          <a:blip r:embed="rId2"/>
          <a:stretch>
            <a:fillRect/>
          </a:stretch>
        </p:blipFill>
        <p:spPr>
          <a:xfrm>
            <a:off x="2248232" y="985496"/>
            <a:ext cx="6858957" cy="4887007"/>
          </a:xfrm>
          <a:prstGeom prst="rect">
            <a:avLst/>
          </a:prstGeom>
        </p:spPr>
      </p:pic>
    </p:spTree>
    <p:extLst>
      <p:ext uri="{BB962C8B-B14F-4D97-AF65-F5344CB8AC3E}">
        <p14:creationId xmlns:p14="http://schemas.microsoft.com/office/powerpoint/2010/main" val="3017900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17D3D2D-BC2D-8095-6FF2-84EEBDB418FD}"/>
              </a:ext>
            </a:extLst>
          </p:cNvPr>
          <p:cNvPicPr>
            <a:picLocks noChangeAspect="1"/>
          </p:cNvPicPr>
          <p:nvPr/>
        </p:nvPicPr>
        <p:blipFill>
          <a:blip r:embed="rId2"/>
          <a:stretch>
            <a:fillRect/>
          </a:stretch>
        </p:blipFill>
        <p:spPr>
          <a:xfrm>
            <a:off x="2221799" y="1099812"/>
            <a:ext cx="6658904" cy="4658375"/>
          </a:xfrm>
          <a:prstGeom prst="rect">
            <a:avLst/>
          </a:prstGeom>
        </p:spPr>
      </p:pic>
    </p:spTree>
    <p:extLst>
      <p:ext uri="{BB962C8B-B14F-4D97-AF65-F5344CB8AC3E}">
        <p14:creationId xmlns:p14="http://schemas.microsoft.com/office/powerpoint/2010/main" val="38698809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ECECBF10-049F-C227-B96E-A93E66D8809B}"/>
              </a:ext>
            </a:extLst>
          </p:cNvPr>
          <p:cNvPicPr>
            <a:picLocks noChangeAspect="1"/>
          </p:cNvPicPr>
          <p:nvPr/>
        </p:nvPicPr>
        <p:blipFill>
          <a:blip r:embed="rId2"/>
          <a:stretch>
            <a:fillRect/>
          </a:stretch>
        </p:blipFill>
        <p:spPr>
          <a:xfrm>
            <a:off x="1766813" y="430601"/>
            <a:ext cx="7620377" cy="5263450"/>
          </a:xfrm>
          <a:prstGeom prst="rect">
            <a:avLst/>
          </a:prstGeom>
        </p:spPr>
      </p:pic>
    </p:spTree>
    <p:extLst>
      <p:ext uri="{BB962C8B-B14F-4D97-AF65-F5344CB8AC3E}">
        <p14:creationId xmlns:p14="http://schemas.microsoft.com/office/powerpoint/2010/main" val="3188898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FAD4326-C3FB-1A66-2FF2-0F90EECDA520}"/>
              </a:ext>
            </a:extLst>
          </p:cNvPr>
          <p:cNvPicPr>
            <a:picLocks noChangeAspect="1"/>
          </p:cNvPicPr>
          <p:nvPr/>
        </p:nvPicPr>
        <p:blipFill>
          <a:blip r:embed="rId2"/>
          <a:stretch>
            <a:fillRect/>
          </a:stretch>
        </p:blipFill>
        <p:spPr>
          <a:xfrm>
            <a:off x="1939093" y="902774"/>
            <a:ext cx="7603294" cy="4564171"/>
          </a:xfrm>
          <a:prstGeom prst="rect">
            <a:avLst/>
          </a:prstGeom>
        </p:spPr>
      </p:pic>
    </p:spTree>
    <p:extLst>
      <p:ext uri="{BB962C8B-B14F-4D97-AF65-F5344CB8AC3E}">
        <p14:creationId xmlns:p14="http://schemas.microsoft.com/office/powerpoint/2010/main" val="1339419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EA461EC6-DF00-8980-F6B8-7150A98D78DC}"/>
              </a:ext>
            </a:extLst>
          </p:cNvPr>
          <p:cNvSpPr>
            <a:spLocks noGrp="1"/>
          </p:cNvSpPr>
          <p:nvPr>
            <p:ph idx="1"/>
          </p:nvPr>
        </p:nvSpPr>
        <p:spPr>
          <a:xfrm>
            <a:off x="677334" y="389106"/>
            <a:ext cx="9945270" cy="5652256"/>
          </a:xfrm>
        </p:spPr>
        <p:txBody>
          <a:bodyPr>
            <a:normAutofit fontScale="92500" lnSpcReduction="10000"/>
          </a:bodyPr>
          <a:lstStyle/>
          <a:p>
            <a:pPr marL="0" indent="0">
              <a:buNone/>
            </a:pPr>
            <a:r>
              <a:rPr lang="es-419" dirty="0"/>
              <a:t>Introducción:</a:t>
            </a:r>
          </a:p>
          <a:p>
            <a:pPr marL="0" indent="0">
              <a:buNone/>
            </a:pPr>
            <a:br>
              <a:rPr lang="es-419" dirty="0"/>
            </a:br>
            <a:r>
              <a:rPr lang="es-419" dirty="0"/>
              <a:t>Supongamos que tenemos que administrar una cochera donde entran 500 autos. En una primera reflexión pensaríamos en ir guardando en un vector o un archivo los registros de cada uno (patente, dueño del auto, teléfono, </a:t>
            </a:r>
            <a:r>
              <a:rPr lang="es-419" dirty="0" err="1"/>
              <a:t>etc</a:t>
            </a:r>
            <a:r>
              <a:rPr lang="es-419" dirty="0"/>
              <a:t>), en el orden que ingresen. Sin embargo, una búsqueda en este vector o archivo debería ser secuencial, por lo que tendría orden N: O(N). En este caso 500. </a:t>
            </a:r>
          </a:p>
          <a:p>
            <a:pPr marL="0" indent="0">
              <a:buNone/>
            </a:pPr>
            <a:r>
              <a:rPr lang="es-419" dirty="0"/>
              <a:t>   Para hacer más eficiente la búsqueda podríamos ordenar este vector, por ejemplo por patente, y hacer una búsqueda binaria. De esta forma bajaríamos el orden a log2(N). En este caso 9.</a:t>
            </a:r>
          </a:p>
          <a:p>
            <a:pPr marL="0" indent="0">
              <a:buNone/>
            </a:pPr>
            <a:r>
              <a:rPr lang="es-419" dirty="0"/>
              <a:t>   Pero si el tiempo de búsqueda es muy crítico y quisiéramos llevarlo a O(1), es decir, obtener el registro en el primer intento, lo que se nos ocurriría es hacer coincidir la posición del registro con el propio valor de la clave. Por ejemplo, la patente AAA000 iría en la posición 1, la patente AAA001 en la 2, etc. El problema de hacer esto es que necesitaríamos un vector de 26x26x26x10x10x10 = 17576000 posiciones, lo cual no tendría sentido para guardar sólo 500 datos.</a:t>
            </a:r>
          </a:p>
          <a:p>
            <a:pPr marL="0" indent="0">
              <a:buNone/>
            </a:pPr>
            <a:r>
              <a:rPr lang="es-419" dirty="0"/>
              <a:t>   En estos casos intervienen las funciones de </a:t>
            </a:r>
            <a:r>
              <a:rPr lang="es-419" dirty="0" err="1"/>
              <a:t>hashing</a:t>
            </a:r>
            <a:r>
              <a:rPr lang="es-419" dirty="0"/>
              <a:t>. Lo que hacen es llevar esta clave a una nueva, más manejable. Por ejemplo, una función de </a:t>
            </a:r>
            <a:r>
              <a:rPr lang="es-419" dirty="0" err="1"/>
              <a:t>hashing</a:t>
            </a:r>
            <a:r>
              <a:rPr lang="es-419" dirty="0"/>
              <a:t> para la cochera podría ser quitar la parte de las letras de las patentes y quedarse sólo con la parte numérica. Entonces tendríamos un vector de 1000 posiciones (ya mucho más coherente) en donde la patente MNK025 iría en la posición 25 y la patente IXY162 iría en la 162. El problema es que si viene un auto con la patente KHH162 debería ocupar el mismo registro que el anterior. Cuando sucede esto se dice que hay una colisión.</a:t>
            </a:r>
          </a:p>
          <a:p>
            <a:pPr marL="0" indent="0">
              <a:buNone/>
            </a:pPr>
            <a:r>
              <a:rPr lang="es-419" dirty="0"/>
              <a:t>   Las técnicas de </a:t>
            </a:r>
            <a:r>
              <a:rPr lang="es-419" dirty="0" err="1"/>
              <a:t>hashing</a:t>
            </a:r>
            <a:r>
              <a:rPr lang="es-419" dirty="0"/>
              <a:t> tratan sobre las diferentes funciones de generación de claves y cómo resolver el problema de las colisiones.</a:t>
            </a:r>
          </a:p>
        </p:txBody>
      </p:sp>
    </p:spTree>
    <p:extLst>
      <p:ext uri="{BB962C8B-B14F-4D97-AF65-F5344CB8AC3E}">
        <p14:creationId xmlns:p14="http://schemas.microsoft.com/office/powerpoint/2010/main" val="3903613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33A3306-E44A-26BA-3050-079ACDEE3FEA}"/>
              </a:ext>
            </a:extLst>
          </p:cNvPr>
          <p:cNvPicPr>
            <a:picLocks noChangeAspect="1"/>
          </p:cNvPicPr>
          <p:nvPr/>
        </p:nvPicPr>
        <p:blipFill>
          <a:blip r:embed="rId2"/>
          <a:stretch>
            <a:fillRect/>
          </a:stretch>
        </p:blipFill>
        <p:spPr>
          <a:xfrm>
            <a:off x="1566154" y="868389"/>
            <a:ext cx="8132410" cy="5121221"/>
          </a:xfrm>
          <a:prstGeom prst="rect">
            <a:avLst/>
          </a:prstGeom>
        </p:spPr>
      </p:pic>
    </p:spTree>
    <p:extLst>
      <p:ext uri="{BB962C8B-B14F-4D97-AF65-F5344CB8AC3E}">
        <p14:creationId xmlns:p14="http://schemas.microsoft.com/office/powerpoint/2010/main" val="1199296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318853D-A52E-A53F-D1C6-2DA0740D4DB3}"/>
              </a:ext>
            </a:extLst>
          </p:cNvPr>
          <p:cNvPicPr>
            <a:picLocks noChangeAspect="1"/>
          </p:cNvPicPr>
          <p:nvPr/>
        </p:nvPicPr>
        <p:blipFill>
          <a:blip r:embed="rId2"/>
          <a:stretch>
            <a:fillRect/>
          </a:stretch>
        </p:blipFill>
        <p:spPr>
          <a:xfrm>
            <a:off x="1828666" y="655291"/>
            <a:ext cx="6277851" cy="4477375"/>
          </a:xfrm>
          <a:prstGeom prst="rect">
            <a:avLst/>
          </a:prstGeom>
        </p:spPr>
      </p:pic>
    </p:spTree>
    <p:extLst>
      <p:ext uri="{BB962C8B-B14F-4D97-AF65-F5344CB8AC3E}">
        <p14:creationId xmlns:p14="http://schemas.microsoft.com/office/powerpoint/2010/main" val="4039526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72B3423-CDE6-39A7-1D7D-EED7221F9327}"/>
              </a:ext>
            </a:extLst>
          </p:cNvPr>
          <p:cNvPicPr>
            <a:picLocks noChangeAspect="1"/>
          </p:cNvPicPr>
          <p:nvPr/>
        </p:nvPicPr>
        <p:blipFill>
          <a:blip r:embed="rId2"/>
          <a:stretch>
            <a:fillRect/>
          </a:stretch>
        </p:blipFill>
        <p:spPr>
          <a:xfrm>
            <a:off x="1811224" y="953628"/>
            <a:ext cx="6468378" cy="4172532"/>
          </a:xfrm>
          <a:prstGeom prst="rect">
            <a:avLst/>
          </a:prstGeom>
        </p:spPr>
      </p:pic>
    </p:spTree>
    <p:extLst>
      <p:ext uri="{BB962C8B-B14F-4D97-AF65-F5344CB8AC3E}">
        <p14:creationId xmlns:p14="http://schemas.microsoft.com/office/powerpoint/2010/main" val="1677899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684B07F-89C5-A21D-9F0A-CFC33FB12755}"/>
              </a:ext>
            </a:extLst>
          </p:cNvPr>
          <p:cNvPicPr>
            <a:picLocks noChangeAspect="1"/>
          </p:cNvPicPr>
          <p:nvPr/>
        </p:nvPicPr>
        <p:blipFill>
          <a:blip r:embed="rId2"/>
          <a:stretch>
            <a:fillRect/>
          </a:stretch>
        </p:blipFill>
        <p:spPr>
          <a:xfrm>
            <a:off x="2249504" y="593306"/>
            <a:ext cx="6058746" cy="5515745"/>
          </a:xfrm>
          <a:prstGeom prst="rect">
            <a:avLst/>
          </a:prstGeom>
        </p:spPr>
      </p:pic>
    </p:spTree>
    <p:extLst>
      <p:ext uri="{BB962C8B-B14F-4D97-AF65-F5344CB8AC3E}">
        <p14:creationId xmlns:p14="http://schemas.microsoft.com/office/powerpoint/2010/main" val="39575952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80EDB85-A5AC-F709-0501-DAD7F61DF9A2}"/>
              </a:ext>
            </a:extLst>
          </p:cNvPr>
          <p:cNvPicPr>
            <a:picLocks noChangeAspect="1"/>
          </p:cNvPicPr>
          <p:nvPr/>
        </p:nvPicPr>
        <p:blipFill>
          <a:blip r:embed="rId2"/>
          <a:stretch>
            <a:fillRect/>
          </a:stretch>
        </p:blipFill>
        <p:spPr>
          <a:xfrm>
            <a:off x="2005173" y="1649118"/>
            <a:ext cx="6411220" cy="3248478"/>
          </a:xfrm>
          <a:prstGeom prst="rect">
            <a:avLst/>
          </a:prstGeom>
        </p:spPr>
      </p:pic>
    </p:spTree>
    <p:extLst>
      <p:ext uri="{BB962C8B-B14F-4D97-AF65-F5344CB8AC3E}">
        <p14:creationId xmlns:p14="http://schemas.microsoft.com/office/powerpoint/2010/main" val="253944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529710D-00AF-464C-123C-10740E5BF919}"/>
              </a:ext>
            </a:extLst>
          </p:cNvPr>
          <p:cNvPicPr>
            <a:picLocks noChangeAspect="1"/>
          </p:cNvPicPr>
          <p:nvPr/>
        </p:nvPicPr>
        <p:blipFill>
          <a:blip r:embed="rId2"/>
          <a:stretch>
            <a:fillRect/>
          </a:stretch>
        </p:blipFill>
        <p:spPr>
          <a:xfrm>
            <a:off x="2094072" y="0"/>
            <a:ext cx="6272331" cy="6858000"/>
          </a:xfrm>
          <a:prstGeom prst="rect">
            <a:avLst/>
          </a:prstGeom>
        </p:spPr>
      </p:pic>
    </p:spTree>
    <p:extLst>
      <p:ext uri="{BB962C8B-B14F-4D97-AF65-F5344CB8AC3E}">
        <p14:creationId xmlns:p14="http://schemas.microsoft.com/office/powerpoint/2010/main" val="1000360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5D9738F0-4BB4-BB86-7A32-7C3BC509A4FC}"/>
              </a:ext>
            </a:extLst>
          </p:cNvPr>
          <p:cNvSpPr txBox="1"/>
          <p:nvPr/>
        </p:nvSpPr>
        <p:spPr>
          <a:xfrm>
            <a:off x="3049621" y="2413338"/>
            <a:ext cx="6099242" cy="2308324"/>
          </a:xfrm>
          <a:prstGeom prst="rect">
            <a:avLst/>
          </a:prstGeom>
          <a:noFill/>
        </p:spPr>
        <p:txBody>
          <a:bodyPr wrap="square">
            <a:spAutoFit/>
          </a:bodyPr>
          <a:lstStyle/>
          <a:p>
            <a:r>
              <a:rPr lang="es-419" dirty="0"/>
              <a:t>FUNCIONES HASH: MÉTODO EXTRACCIÓN </a:t>
            </a:r>
          </a:p>
          <a:p>
            <a:endParaRPr lang="es-419" dirty="0"/>
          </a:p>
          <a:p>
            <a:r>
              <a:rPr lang="es-419" dirty="0"/>
              <a:t>Si tenemos claves numéricas (si no las transformamos), calculamos su cuadrado y nos quedamos con algún número de la zona central del resultado. Nos quedamos con tantos dígitos como necesitemos para mapear el array. Ejemplo: Array con N = 0..99 C = 340 i2 = 115600 H (C) = 56 C = 521 i 2 = 271441 H (C) = 14</a:t>
            </a:r>
          </a:p>
        </p:txBody>
      </p:sp>
    </p:spTree>
    <p:extLst>
      <p:ext uri="{BB962C8B-B14F-4D97-AF65-F5344CB8AC3E}">
        <p14:creationId xmlns:p14="http://schemas.microsoft.com/office/powerpoint/2010/main" val="2420928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F6F422F-B0C7-AC1E-5B10-A1EB2DE8E419}"/>
              </a:ext>
            </a:extLst>
          </p:cNvPr>
          <p:cNvPicPr>
            <a:picLocks noChangeAspect="1"/>
          </p:cNvPicPr>
          <p:nvPr/>
        </p:nvPicPr>
        <p:blipFill>
          <a:blip r:embed="rId2"/>
          <a:stretch>
            <a:fillRect/>
          </a:stretch>
        </p:blipFill>
        <p:spPr>
          <a:xfrm>
            <a:off x="1565219" y="636175"/>
            <a:ext cx="7582958" cy="5430008"/>
          </a:xfrm>
          <a:prstGeom prst="rect">
            <a:avLst/>
          </a:prstGeom>
        </p:spPr>
      </p:pic>
    </p:spTree>
    <p:extLst>
      <p:ext uri="{BB962C8B-B14F-4D97-AF65-F5344CB8AC3E}">
        <p14:creationId xmlns:p14="http://schemas.microsoft.com/office/powerpoint/2010/main" val="2494432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B491017-2F2C-8A24-EEEF-C0D6858A91D0}"/>
              </a:ext>
            </a:extLst>
          </p:cNvPr>
          <p:cNvPicPr>
            <a:picLocks noChangeAspect="1"/>
          </p:cNvPicPr>
          <p:nvPr/>
        </p:nvPicPr>
        <p:blipFill>
          <a:blip r:embed="rId2"/>
          <a:stretch>
            <a:fillRect/>
          </a:stretch>
        </p:blipFill>
        <p:spPr>
          <a:xfrm>
            <a:off x="1864159" y="780680"/>
            <a:ext cx="7335274" cy="5296639"/>
          </a:xfrm>
          <a:prstGeom prst="rect">
            <a:avLst/>
          </a:prstGeom>
        </p:spPr>
      </p:pic>
    </p:spTree>
    <p:extLst>
      <p:ext uri="{BB962C8B-B14F-4D97-AF65-F5344CB8AC3E}">
        <p14:creationId xmlns:p14="http://schemas.microsoft.com/office/powerpoint/2010/main" val="38452750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01D5A18-D0B7-D194-EF13-5524BF7218BD}"/>
              </a:ext>
            </a:extLst>
          </p:cNvPr>
          <p:cNvSpPr txBox="1"/>
          <p:nvPr/>
        </p:nvSpPr>
        <p:spPr>
          <a:xfrm>
            <a:off x="778212" y="583661"/>
            <a:ext cx="7957225" cy="1754326"/>
          </a:xfrm>
          <a:prstGeom prst="rect">
            <a:avLst/>
          </a:prstGeom>
          <a:noFill/>
        </p:spPr>
        <p:txBody>
          <a:bodyPr wrap="square" rtlCol="0">
            <a:spAutoFit/>
          </a:bodyPr>
          <a:lstStyle/>
          <a:p>
            <a:r>
              <a:rPr lang="es-419" dirty="0"/>
              <a:t>Transformación </a:t>
            </a:r>
            <a:r>
              <a:rPr lang="es-419" dirty="0" err="1"/>
              <a:t>Radix</a:t>
            </a:r>
            <a:endParaRPr lang="es-419" dirty="0"/>
          </a:p>
          <a:p>
            <a:endParaRPr lang="es-419" dirty="0"/>
          </a:p>
          <a:p>
            <a:r>
              <a:rPr lang="es-419" dirty="0"/>
              <a:t>Usando esta transformación se cambia la base numérica del numero en cuestión, por ejemplo el numero 345 en base decimal se puede representar como el 423 en base 9. Luego este valor es dividido por el tamaño de la tabla quedándonos con el modulo</a:t>
            </a:r>
          </a:p>
        </p:txBody>
      </p:sp>
    </p:spTree>
    <p:extLst>
      <p:ext uri="{BB962C8B-B14F-4D97-AF65-F5344CB8AC3E}">
        <p14:creationId xmlns:p14="http://schemas.microsoft.com/office/powerpoint/2010/main" val="2568551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50A5AA9-E045-4814-8B0C-B6B5DDFF279E}"/>
              </a:ext>
            </a:extLst>
          </p:cNvPr>
          <p:cNvSpPr/>
          <p:nvPr/>
        </p:nvSpPr>
        <p:spPr>
          <a:xfrm>
            <a:off x="894945" y="1305342"/>
            <a:ext cx="8249055" cy="5078313"/>
          </a:xfrm>
          <a:prstGeom prst="rect">
            <a:avLst/>
          </a:prstGeom>
        </p:spPr>
        <p:txBody>
          <a:bodyPr wrap="square">
            <a:spAutoFit/>
          </a:bodyPr>
          <a:lstStyle/>
          <a:p>
            <a:r>
              <a:rPr lang="es-ES" b="0" i="0" dirty="0">
                <a:solidFill>
                  <a:srgbClr val="000000"/>
                </a:solidFill>
                <a:effectLst/>
                <a:latin typeface="Verdana" panose="020B0604030504040204" pitchFamily="34" charset="0"/>
              </a:rPr>
              <a:t>Las tablas hash son estructuras de datos que se utilizan para almacenar un número elevado de datos sobre los que se necesitan operaciones de búsqueda e inserción muy eficientes. Una tabla hash almacena un conjunto de pares “(clave, valor)”. La clave es única para cada elemento de la tabla y es el dato que se utiliza para buscar un determinado valor.</a:t>
            </a:r>
          </a:p>
          <a:p>
            <a:r>
              <a:rPr lang="es-ES" b="0" i="0" dirty="0">
                <a:solidFill>
                  <a:srgbClr val="000000"/>
                </a:solidFill>
                <a:effectLst/>
                <a:latin typeface="Verdana" panose="020B0604030504040204" pitchFamily="34" charset="0"/>
              </a:rPr>
              <a:t>Un diccionario es un ejemplo de estructura que se puede implementar mediante una tabla hash. Para cada par, la clave es la palabra a buscar, y el valor contiene su significado. El uso de esta estructura de datos es tan común en el desarrollo de aplicaciones que algunos lenguajes las incluyen como tipos básicos.</a:t>
            </a:r>
            <a:br>
              <a:rPr lang="es-ES" b="0" i="0" dirty="0">
                <a:solidFill>
                  <a:srgbClr val="000000"/>
                </a:solidFill>
                <a:effectLst/>
                <a:latin typeface="Verdana" panose="020B0604030504040204" pitchFamily="34" charset="0"/>
              </a:rPr>
            </a:br>
            <a:br>
              <a:rPr lang="es-ES" b="0" i="0" dirty="0">
                <a:solidFill>
                  <a:srgbClr val="000000"/>
                </a:solidFill>
                <a:effectLst/>
                <a:latin typeface="Verdana" panose="020B0604030504040204" pitchFamily="34" charset="0"/>
              </a:rPr>
            </a:br>
            <a:r>
              <a:rPr lang="es-419" b="0" i="0" dirty="0">
                <a:solidFill>
                  <a:srgbClr val="000000"/>
                </a:solidFill>
                <a:effectLst/>
                <a:latin typeface="Verdana" panose="020B0604030504040204" pitchFamily="34" charset="0"/>
              </a:rPr>
              <a:t>Una alternativa a los algoritmos de búsqueda basados en comparaciones entre las claves son aquellos que se basan en la transformación de la clave.</a:t>
            </a:r>
          </a:p>
          <a:p>
            <a:r>
              <a:rPr lang="es-419" b="0" i="0" dirty="0">
                <a:solidFill>
                  <a:srgbClr val="000000"/>
                </a:solidFill>
                <a:effectLst/>
                <a:latin typeface="Verdana" panose="020B0604030504040204" pitchFamily="34" charset="0"/>
              </a:rPr>
              <a:t>Aplican una operación aritmética sobre la clave para obtener su localización en la estructura  de datos.</a:t>
            </a:r>
          </a:p>
          <a:p>
            <a:endParaRPr lang="es-E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3907823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9D2BAA0-C803-443C-A9BE-DBF35C4F3431}"/>
              </a:ext>
            </a:extLst>
          </p:cNvPr>
          <p:cNvSpPr txBox="1"/>
          <p:nvPr/>
        </p:nvSpPr>
        <p:spPr>
          <a:xfrm>
            <a:off x="1794932" y="2427110"/>
            <a:ext cx="7665156" cy="1477328"/>
          </a:xfrm>
          <a:prstGeom prst="rect">
            <a:avLst/>
          </a:prstGeom>
          <a:noFill/>
        </p:spPr>
        <p:txBody>
          <a:bodyPr wrap="square" rtlCol="0">
            <a:spAutoFit/>
          </a:bodyPr>
          <a:lstStyle/>
          <a:p>
            <a:r>
              <a:rPr lang="es-AR" dirty="0"/>
              <a:t>Resolución de colisiones:</a:t>
            </a:r>
          </a:p>
          <a:p>
            <a:endParaRPr lang="es-AR" dirty="0"/>
          </a:p>
          <a:p>
            <a:pPr marL="285750" indent="-285750">
              <a:buFont typeface="Arial" panose="020B0604020202020204" pitchFamily="34" charset="0"/>
              <a:buChar char="•"/>
            </a:pPr>
            <a:r>
              <a:rPr lang="es-AR" dirty="0"/>
              <a:t>Mediante direccionamiento abierto (open adressing o closed hashing)</a:t>
            </a:r>
          </a:p>
          <a:p>
            <a:pPr marL="285750" indent="-285750">
              <a:buFont typeface="Arial" panose="020B0604020202020204" pitchFamily="34" charset="0"/>
              <a:buChar char="•"/>
            </a:pPr>
            <a:endParaRPr lang="es-AR" dirty="0"/>
          </a:p>
          <a:p>
            <a:pPr marL="285750" indent="-285750">
              <a:buFont typeface="Arial" panose="020B0604020202020204" pitchFamily="34" charset="0"/>
              <a:buChar char="•"/>
            </a:pPr>
            <a:r>
              <a:rPr lang="es-AR" dirty="0"/>
              <a:t>Mediante Encadenamiento (chaining o open hashing)</a:t>
            </a:r>
          </a:p>
        </p:txBody>
      </p:sp>
    </p:spTree>
    <p:extLst>
      <p:ext uri="{BB962C8B-B14F-4D97-AF65-F5344CB8AC3E}">
        <p14:creationId xmlns:p14="http://schemas.microsoft.com/office/powerpoint/2010/main" val="13810800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F213F24-3933-9D55-9D03-F5373E71E71A}"/>
              </a:ext>
            </a:extLst>
          </p:cNvPr>
          <p:cNvPicPr>
            <a:picLocks noChangeAspect="1"/>
          </p:cNvPicPr>
          <p:nvPr/>
        </p:nvPicPr>
        <p:blipFill>
          <a:blip r:embed="rId2"/>
          <a:stretch>
            <a:fillRect/>
          </a:stretch>
        </p:blipFill>
        <p:spPr>
          <a:xfrm>
            <a:off x="1409046" y="151942"/>
            <a:ext cx="9373908" cy="6554115"/>
          </a:xfrm>
          <a:prstGeom prst="rect">
            <a:avLst/>
          </a:prstGeom>
        </p:spPr>
      </p:pic>
    </p:spTree>
    <p:extLst>
      <p:ext uri="{BB962C8B-B14F-4D97-AF65-F5344CB8AC3E}">
        <p14:creationId xmlns:p14="http://schemas.microsoft.com/office/powerpoint/2010/main" val="688611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458A92CC-D8E4-4867-A85A-06D04F51DE66}"/>
              </a:ext>
            </a:extLst>
          </p:cNvPr>
          <p:cNvPicPr>
            <a:picLocks noChangeAspect="1"/>
          </p:cNvPicPr>
          <p:nvPr/>
        </p:nvPicPr>
        <p:blipFill>
          <a:blip r:embed="rId2"/>
          <a:stretch>
            <a:fillRect/>
          </a:stretch>
        </p:blipFill>
        <p:spPr>
          <a:xfrm>
            <a:off x="2518863" y="899759"/>
            <a:ext cx="7154273" cy="5058481"/>
          </a:xfrm>
          <a:prstGeom prst="rect">
            <a:avLst/>
          </a:prstGeom>
        </p:spPr>
      </p:pic>
      <p:sp>
        <p:nvSpPr>
          <p:cNvPr id="4" name="CuadroTexto 3">
            <a:extLst>
              <a:ext uri="{FF2B5EF4-FFF2-40B4-BE49-F238E27FC236}">
                <a16:creationId xmlns:a16="http://schemas.microsoft.com/office/drawing/2014/main" id="{6F4CD48C-F7C0-4562-B999-ACFCA707A0D8}"/>
              </a:ext>
            </a:extLst>
          </p:cNvPr>
          <p:cNvSpPr txBox="1"/>
          <p:nvPr/>
        </p:nvSpPr>
        <p:spPr>
          <a:xfrm>
            <a:off x="2720622" y="6299200"/>
            <a:ext cx="6423378" cy="369332"/>
          </a:xfrm>
          <a:prstGeom prst="rect">
            <a:avLst/>
          </a:prstGeom>
          <a:noFill/>
        </p:spPr>
        <p:txBody>
          <a:bodyPr wrap="square" rtlCol="0">
            <a:spAutoFit/>
          </a:bodyPr>
          <a:lstStyle/>
          <a:p>
            <a:r>
              <a:rPr lang="es-AR" dirty="0"/>
              <a:t>Resolución de colisiones por sondeo o prueba lineal</a:t>
            </a:r>
          </a:p>
        </p:txBody>
      </p:sp>
    </p:spTree>
    <p:extLst>
      <p:ext uri="{BB962C8B-B14F-4D97-AF65-F5344CB8AC3E}">
        <p14:creationId xmlns:p14="http://schemas.microsoft.com/office/powerpoint/2010/main" val="3433836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34E658C7-7B65-8A5B-E80C-BC11288C43E0}"/>
              </a:ext>
            </a:extLst>
          </p:cNvPr>
          <p:cNvPicPr>
            <a:picLocks noChangeAspect="1"/>
          </p:cNvPicPr>
          <p:nvPr/>
        </p:nvPicPr>
        <p:blipFill>
          <a:blip r:embed="rId2"/>
          <a:stretch>
            <a:fillRect/>
          </a:stretch>
        </p:blipFill>
        <p:spPr>
          <a:xfrm>
            <a:off x="2252126" y="590154"/>
            <a:ext cx="7687748" cy="5677692"/>
          </a:xfrm>
          <a:prstGeom prst="rect">
            <a:avLst/>
          </a:prstGeom>
        </p:spPr>
      </p:pic>
    </p:spTree>
    <p:extLst>
      <p:ext uri="{BB962C8B-B14F-4D97-AF65-F5344CB8AC3E}">
        <p14:creationId xmlns:p14="http://schemas.microsoft.com/office/powerpoint/2010/main" val="851439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AE43544-D7C1-D218-BBA4-8C8B27EE869A}"/>
              </a:ext>
            </a:extLst>
          </p:cNvPr>
          <p:cNvPicPr>
            <a:picLocks noChangeAspect="1"/>
          </p:cNvPicPr>
          <p:nvPr/>
        </p:nvPicPr>
        <p:blipFill>
          <a:blip r:embed="rId2"/>
          <a:stretch>
            <a:fillRect/>
          </a:stretch>
        </p:blipFill>
        <p:spPr>
          <a:xfrm>
            <a:off x="1470967" y="442495"/>
            <a:ext cx="9250066" cy="5973009"/>
          </a:xfrm>
          <a:prstGeom prst="rect">
            <a:avLst/>
          </a:prstGeom>
        </p:spPr>
      </p:pic>
    </p:spTree>
    <p:extLst>
      <p:ext uri="{BB962C8B-B14F-4D97-AF65-F5344CB8AC3E}">
        <p14:creationId xmlns:p14="http://schemas.microsoft.com/office/powerpoint/2010/main" val="3815530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143C2E-289D-4CC8-A2A8-7A18DA1F1E67}"/>
              </a:ext>
            </a:extLst>
          </p:cNvPr>
          <p:cNvSpPr/>
          <p:nvPr/>
        </p:nvSpPr>
        <p:spPr>
          <a:xfrm>
            <a:off x="1851377" y="2109886"/>
            <a:ext cx="8985955" cy="2031325"/>
          </a:xfrm>
          <a:prstGeom prst="rect">
            <a:avLst/>
          </a:prstGeom>
        </p:spPr>
        <p:txBody>
          <a:bodyPr wrap="square">
            <a:spAutoFit/>
          </a:bodyPr>
          <a:lstStyle/>
          <a:p>
            <a:r>
              <a:rPr lang="en-US" b="1" i="1" dirty="0">
                <a:latin typeface="Minion-SemiboldItalic"/>
              </a:rPr>
              <a:t>Deletion. </a:t>
            </a:r>
            <a:r>
              <a:rPr lang="en-US" dirty="0">
                <a:latin typeface="Minion-Regular"/>
              </a:rPr>
              <a:t>How do we delete a key-value pair from a linear-probing table? If you think about the situation for a moment, you will see that setting the key’s table position to </a:t>
            </a:r>
            <a:r>
              <a:rPr lang="en-US" sz="1100" b="0" i="0" u="none" strike="noStrike" baseline="0" dirty="0">
                <a:latin typeface="LucidaSansTypewriter"/>
              </a:rPr>
              <a:t>null </a:t>
            </a:r>
            <a:r>
              <a:rPr lang="en-US" dirty="0">
                <a:latin typeface="Minion-Regular"/>
              </a:rPr>
              <a:t>will not work, because that might prematurely terminate the search for a key that was inserted into the table later. As an example, suppose that we try to delete </a:t>
            </a:r>
            <a:r>
              <a:rPr lang="en-US" sz="1200" b="0" i="0" u="none" strike="noStrike" baseline="0" dirty="0">
                <a:latin typeface="LucidaSansTypewriter"/>
              </a:rPr>
              <a:t>C </a:t>
            </a:r>
            <a:r>
              <a:rPr lang="en-US" dirty="0">
                <a:latin typeface="Minion-Regular"/>
              </a:rPr>
              <a:t>in this way in our trace example, then search for </a:t>
            </a:r>
            <a:r>
              <a:rPr lang="en-US" sz="1200" b="0" i="0" u="none" strike="noStrike" baseline="0" dirty="0">
                <a:latin typeface="LucidaSansTypewriter"/>
              </a:rPr>
              <a:t>H</a:t>
            </a:r>
            <a:r>
              <a:rPr lang="en-US" dirty="0">
                <a:latin typeface="Minion-Regular"/>
              </a:rPr>
              <a:t>. The hash value for </a:t>
            </a:r>
            <a:r>
              <a:rPr lang="en-US" sz="1200" b="0" i="0" u="none" strike="noStrike" baseline="0" dirty="0">
                <a:latin typeface="LucidaSansTypewriter"/>
              </a:rPr>
              <a:t>H </a:t>
            </a:r>
            <a:r>
              <a:rPr lang="en-US" dirty="0">
                <a:latin typeface="Minion-Regular"/>
              </a:rPr>
              <a:t>is 4, but it sits at the end of the cluster, in position 7. If we set position 5 to </a:t>
            </a:r>
            <a:r>
              <a:rPr lang="en-US" sz="1200" b="0" i="0" u="none" strike="noStrike" baseline="0" dirty="0">
                <a:latin typeface="LucidaSansTypewriter"/>
              </a:rPr>
              <a:t>null</a:t>
            </a:r>
            <a:r>
              <a:rPr lang="en-US" dirty="0">
                <a:latin typeface="Minion-Regular"/>
              </a:rPr>
              <a:t>, then </a:t>
            </a:r>
            <a:r>
              <a:rPr lang="en-US" sz="1200" b="0" i="0" u="none" strike="noStrike" baseline="0" dirty="0">
                <a:latin typeface="LucidaSansTypewriter"/>
              </a:rPr>
              <a:t>get() </a:t>
            </a:r>
            <a:r>
              <a:rPr lang="en-US" dirty="0">
                <a:latin typeface="Minion-Regular"/>
              </a:rPr>
              <a:t>will not find </a:t>
            </a:r>
            <a:r>
              <a:rPr lang="en-US" sz="1200" b="0" i="0" u="none" strike="noStrike" baseline="0" dirty="0">
                <a:latin typeface="LucidaSansTypewriter"/>
              </a:rPr>
              <a:t>H</a:t>
            </a:r>
            <a:r>
              <a:rPr lang="en-US" dirty="0">
                <a:latin typeface="Minion-Regular"/>
              </a:rPr>
              <a:t>. As a consequence, we need to reinsert into the table all of the keys in the cluster to the right of the deleted key</a:t>
            </a:r>
            <a:endParaRPr lang="es-AR" dirty="0"/>
          </a:p>
        </p:txBody>
      </p:sp>
    </p:spTree>
    <p:extLst>
      <p:ext uri="{BB962C8B-B14F-4D97-AF65-F5344CB8AC3E}">
        <p14:creationId xmlns:p14="http://schemas.microsoft.com/office/powerpoint/2010/main" val="2405966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E3C1735-8B5F-4BD7-880F-58DAD491DB3A}"/>
              </a:ext>
            </a:extLst>
          </p:cNvPr>
          <p:cNvPicPr>
            <a:picLocks noChangeAspect="1"/>
          </p:cNvPicPr>
          <p:nvPr/>
        </p:nvPicPr>
        <p:blipFill>
          <a:blip r:embed="rId2"/>
          <a:stretch>
            <a:fillRect/>
          </a:stretch>
        </p:blipFill>
        <p:spPr>
          <a:xfrm>
            <a:off x="2798976" y="1437128"/>
            <a:ext cx="6343260" cy="3983743"/>
          </a:xfrm>
          <a:prstGeom prst="rect">
            <a:avLst/>
          </a:prstGeom>
        </p:spPr>
      </p:pic>
      <p:pic>
        <p:nvPicPr>
          <p:cNvPr id="8" name="Imagen 7">
            <a:extLst>
              <a:ext uri="{FF2B5EF4-FFF2-40B4-BE49-F238E27FC236}">
                <a16:creationId xmlns:a16="http://schemas.microsoft.com/office/drawing/2014/main" id="{47B14915-6E3B-4D4F-8A22-3918C389FDBD}"/>
              </a:ext>
            </a:extLst>
          </p:cNvPr>
          <p:cNvPicPr>
            <a:picLocks noChangeAspect="1"/>
          </p:cNvPicPr>
          <p:nvPr/>
        </p:nvPicPr>
        <p:blipFill>
          <a:blip r:embed="rId3"/>
          <a:stretch>
            <a:fillRect/>
          </a:stretch>
        </p:blipFill>
        <p:spPr>
          <a:xfrm>
            <a:off x="630953" y="6027878"/>
            <a:ext cx="7430537" cy="514422"/>
          </a:xfrm>
          <a:prstGeom prst="rect">
            <a:avLst/>
          </a:prstGeom>
        </p:spPr>
      </p:pic>
    </p:spTree>
    <p:extLst>
      <p:ext uri="{BB962C8B-B14F-4D97-AF65-F5344CB8AC3E}">
        <p14:creationId xmlns:p14="http://schemas.microsoft.com/office/powerpoint/2010/main" val="295484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69D6D7A-924F-4310-BC6E-5F10F06B5F90}"/>
              </a:ext>
            </a:extLst>
          </p:cNvPr>
          <p:cNvPicPr>
            <a:picLocks noChangeAspect="1"/>
          </p:cNvPicPr>
          <p:nvPr/>
        </p:nvPicPr>
        <p:blipFill>
          <a:blip r:embed="rId2"/>
          <a:stretch>
            <a:fillRect/>
          </a:stretch>
        </p:blipFill>
        <p:spPr>
          <a:xfrm>
            <a:off x="1554475" y="875671"/>
            <a:ext cx="8165258" cy="5423529"/>
          </a:xfrm>
          <a:prstGeom prst="rect">
            <a:avLst/>
          </a:prstGeom>
        </p:spPr>
      </p:pic>
      <p:sp>
        <p:nvSpPr>
          <p:cNvPr id="3" name="CuadroTexto 2">
            <a:extLst>
              <a:ext uri="{FF2B5EF4-FFF2-40B4-BE49-F238E27FC236}">
                <a16:creationId xmlns:a16="http://schemas.microsoft.com/office/drawing/2014/main" id="{91460ACF-6AE6-407C-B965-F9946618F95E}"/>
              </a:ext>
            </a:extLst>
          </p:cNvPr>
          <p:cNvSpPr txBox="1"/>
          <p:nvPr/>
        </p:nvSpPr>
        <p:spPr>
          <a:xfrm>
            <a:off x="214489" y="6299200"/>
            <a:ext cx="4914102" cy="369332"/>
          </a:xfrm>
          <a:prstGeom prst="rect">
            <a:avLst/>
          </a:prstGeom>
          <a:noFill/>
        </p:spPr>
        <p:txBody>
          <a:bodyPr wrap="square" rtlCol="0">
            <a:spAutoFit/>
          </a:bodyPr>
          <a:lstStyle/>
          <a:p>
            <a:r>
              <a:rPr lang="es-AR" dirty="0"/>
              <a:t>(Aplicando sondeo cuadrático de Drozdek)</a:t>
            </a:r>
          </a:p>
        </p:txBody>
      </p:sp>
      <p:sp>
        <p:nvSpPr>
          <p:cNvPr id="4" name="CuadroTexto 3">
            <a:extLst>
              <a:ext uri="{FF2B5EF4-FFF2-40B4-BE49-F238E27FC236}">
                <a16:creationId xmlns:a16="http://schemas.microsoft.com/office/drawing/2014/main" id="{A2CB22A8-10E8-4712-B50F-D2EE8C742EDF}"/>
              </a:ext>
            </a:extLst>
          </p:cNvPr>
          <p:cNvSpPr txBox="1"/>
          <p:nvPr/>
        </p:nvSpPr>
        <p:spPr>
          <a:xfrm>
            <a:off x="9719733" y="496711"/>
            <a:ext cx="1952978" cy="923330"/>
          </a:xfrm>
          <a:prstGeom prst="rect">
            <a:avLst/>
          </a:prstGeom>
          <a:solidFill>
            <a:srgbClr val="92D050"/>
          </a:solidFill>
        </p:spPr>
        <p:txBody>
          <a:bodyPr wrap="square" rtlCol="0">
            <a:spAutoFit/>
          </a:bodyPr>
          <a:lstStyle/>
          <a:p>
            <a:r>
              <a:rPr lang="es-AR" dirty="0"/>
              <a:t>Open adressing</a:t>
            </a:r>
          </a:p>
          <a:p>
            <a:endParaRPr lang="es-AR" dirty="0"/>
          </a:p>
          <a:p>
            <a:r>
              <a:rPr lang="es-AR" dirty="0"/>
              <a:t>Closed hashing</a:t>
            </a:r>
          </a:p>
        </p:txBody>
      </p:sp>
      <p:pic>
        <p:nvPicPr>
          <p:cNvPr id="5" name="Imagen 4">
            <a:extLst>
              <a:ext uri="{FF2B5EF4-FFF2-40B4-BE49-F238E27FC236}">
                <a16:creationId xmlns:a16="http://schemas.microsoft.com/office/drawing/2014/main" id="{826F8782-CF28-4047-815A-95CE90F71AC4}"/>
              </a:ext>
            </a:extLst>
          </p:cNvPr>
          <p:cNvPicPr>
            <a:picLocks noChangeAspect="1"/>
          </p:cNvPicPr>
          <p:nvPr/>
        </p:nvPicPr>
        <p:blipFill>
          <a:blip r:embed="rId3"/>
          <a:stretch>
            <a:fillRect/>
          </a:stretch>
        </p:blipFill>
        <p:spPr>
          <a:xfrm>
            <a:off x="214489" y="6105485"/>
            <a:ext cx="7430537" cy="514422"/>
          </a:xfrm>
          <a:prstGeom prst="rect">
            <a:avLst/>
          </a:prstGeom>
        </p:spPr>
      </p:pic>
    </p:spTree>
    <p:extLst>
      <p:ext uri="{BB962C8B-B14F-4D97-AF65-F5344CB8AC3E}">
        <p14:creationId xmlns:p14="http://schemas.microsoft.com/office/powerpoint/2010/main" val="15535297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E284F4C-493D-4A69-87C6-A9FF93EB5D26}"/>
              </a:ext>
            </a:extLst>
          </p:cNvPr>
          <p:cNvPicPr>
            <a:picLocks noChangeAspect="1"/>
          </p:cNvPicPr>
          <p:nvPr/>
        </p:nvPicPr>
        <p:blipFill>
          <a:blip r:embed="rId2"/>
          <a:stretch>
            <a:fillRect/>
          </a:stretch>
        </p:blipFill>
        <p:spPr>
          <a:xfrm>
            <a:off x="2432794" y="1434130"/>
            <a:ext cx="6985315" cy="3989740"/>
          </a:xfrm>
          <a:prstGeom prst="rect">
            <a:avLst/>
          </a:prstGeom>
        </p:spPr>
      </p:pic>
      <p:sp>
        <p:nvSpPr>
          <p:cNvPr id="4" name="CuadroTexto 3">
            <a:extLst>
              <a:ext uri="{FF2B5EF4-FFF2-40B4-BE49-F238E27FC236}">
                <a16:creationId xmlns:a16="http://schemas.microsoft.com/office/drawing/2014/main" id="{747AFD63-7DD5-45D3-B08D-DEEABDC2D2CB}"/>
              </a:ext>
            </a:extLst>
          </p:cNvPr>
          <p:cNvSpPr txBox="1"/>
          <p:nvPr/>
        </p:nvSpPr>
        <p:spPr>
          <a:xfrm>
            <a:off x="9719733" y="496711"/>
            <a:ext cx="1952978" cy="923330"/>
          </a:xfrm>
          <a:prstGeom prst="rect">
            <a:avLst/>
          </a:prstGeom>
          <a:solidFill>
            <a:srgbClr val="92D050"/>
          </a:solidFill>
        </p:spPr>
        <p:txBody>
          <a:bodyPr wrap="square" rtlCol="0">
            <a:spAutoFit/>
          </a:bodyPr>
          <a:lstStyle/>
          <a:p>
            <a:r>
              <a:rPr lang="es-AR" dirty="0"/>
              <a:t>Open adressing</a:t>
            </a:r>
          </a:p>
          <a:p>
            <a:endParaRPr lang="es-AR" dirty="0"/>
          </a:p>
          <a:p>
            <a:r>
              <a:rPr lang="es-AR" dirty="0"/>
              <a:t>Closed hashing</a:t>
            </a:r>
          </a:p>
        </p:txBody>
      </p:sp>
    </p:spTree>
    <p:extLst>
      <p:ext uri="{BB962C8B-B14F-4D97-AF65-F5344CB8AC3E}">
        <p14:creationId xmlns:p14="http://schemas.microsoft.com/office/powerpoint/2010/main" val="1457328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556AF17B-3E8A-4F0B-9655-37DD15467143}"/>
              </a:ext>
            </a:extLst>
          </p:cNvPr>
          <p:cNvPicPr>
            <a:picLocks noChangeAspect="1"/>
          </p:cNvPicPr>
          <p:nvPr/>
        </p:nvPicPr>
        <p:blipFill>
          <a:blip r:embed="rId2"/>
          <a:stretch>
            <a:fillRect/>
          </a:stretch>
        </p:blipFill>
        <p:spPr>
          <a:xfrm>
            <a:off x="1284063" y="1512712"/>
            <a:ext cx="9623873" cy="4233332"/>
          </a:xfrm>
          <a:prstGeom prst="rect">
            <a:avLst/>
          </a:prstGeom>
        </p:spPr>
      </p:pic>
      <p:sp>
        <p:nvSpPr>
          <p:cNvPr id="3" name="CuadroTexto 2">
            <a:extLst>
              <a:ext uri="{FF2B5EF4-FFF2-40B4-BE49-F238E27FC236}">
                <a16:creationId xmlns:a16="http://schemas.microsoft.com/office/drawing/2014/main" id="{787923E8-E723-4D71-9BA0-71E5135CAF6D}"/>
              </a:ext>
            </a:extLst>
          </p:cNvPr>
          <p:cNvSpPr txBox="1"/>
          <p:nvPr/>
        </p:nvSpPr>
        <p:spPr>
          <a:xfrm>
            <a:off x="9719733" y="496711"/>
            <a:ext cx="1952978" cy="923330"/>
          </a:xfrm>
          <a:prstGeom prst="rect">
            <a:avLst/>
          </a:prstGeom>
          <a:solidFill>
            <a:srgbClr val="92D050"/>
          </a:solidFill>
        </p:spPr>
        <p:txBody>
          <a:bodyPr wrap="square" rtlCol="0">
            <a:spAutoFit/>
          </a:bodyPr>
          <a:lstStyle/>
          <a:p>
            <a:r>
              <a:rPr lang="es-AR" dirty="0"/>
              <a:t>Open adressing</a:t>
            </a:r>
          </a:p>
          <a:p>
            <a:endParaRPr lang="es-AR" dirty="0"/>
          </a:p>
          <a:p>
            <a:r>
              <a:rPr lang="es-AR" dirty="0"/>
              <a:t>Closed hashing</a:t>
            </a:r>
          </a:p>
        </p:txBody>
      </p:sp>
    </p:spTree>
    <p:extLst>
      <p:ext uri="{BB962C8B-B14F-4D97-AF65-F5344CB8AC3E}">
        <p14:creationId xmlns:p14="http://schemas.microsoft.com/office/powerpoint/2010/main" val="3554807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3C95D6C-6EB4-4D43-A370-B1D88F085393}"/>
              </a:ext>
            </a:extLst>
          </p:cNvPr>
          <p:cNvPicPr>
            <a:picLocks noChangeAspect="1"/>
          </p:cNvPicPr>
          <p:nvPr/>
        </p:nvPicPr>
        <p:blipFill>
          <a:blip r:embed="rId2"/>
          <a:stretch>
            <a:fillRect/>
          </a:stretch>
        </p:blipFill>
        <p:spPr>
          <a:xfrm>
            <a:off x="2664178" y="1360466"/>
            <a:ext cx="7293151" cy="3962421"/>
          </a:xfrm>
          <a:prstGeom prst="rect">
            <a:avLst/>
          </a:prstGeom>
        </p:spPr>
      </p:pic>
    </p:spTree>
    <p:extLst>
      <p:ext uri="{BB962C8B-B14F-4D97-AF65-F5344CB8AC3E}">
        <p14:creationId xmlns:p14="http://schemas.microsoft.com/office/powerpoint/2010/main" val="3240539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F9095C1-BD1A-4D81-A1B8-3AA675978535}"/>
              </a:ext>
            </a:extLst>
          </p:cNvPr>
          <p:cNvSpPr txBox="1"/>
          <p:nvPr/>
        </p:nvSpPr>
        <p:spPr>
          <a:xfrm>
            <a:off x="9719733" y="496711"/>
            <a:ext cx="1952978" cy="923330"/>
          </a:xfrm>
          <a:prstGeom prst="rect">
            <a:avLst/>
          </a:prstGeom>
          <a:solidFill>
            <a:srgbClr val="FFC000"/>
          </a:solidFill>
        </p:spPr>
        <p:txBody>
          <a:bodyPr wrap="square" rtlCol="0">
            <a:spAutoFit/>
          </a:bodyPr>
          <a:lstStyle/>
          <a:p>
            <a:r>
              <a:rPr lang="es-AR" dirty="0"/>
              <a:t>Chaining</a:t>
            </a:r>
          </a:p>
          <a:p>
            <a:endParaRPr lang="es-AR" dirty="0"/>
          </a:p>
          <a:p>
            <a:r>
              <a:rPr lang="es-AR" dirty="0"/>
              <a:t>Open hashing</a:t>
            </a:r>
          </a:p>
        </p:txBody>
      </p:sp>
      <p:pic>
        <p:nvPicPr>
          <p:cNvPr id="3" name="Imagen 2">
            <a:extLst>
              <a:ext uri="{FF2B5EF4-FFF2-40B4-BE49-F238E27FC236}">
                <a16:creationId xmlns:a16="http://schemas.microsoft.com/office/drawing/2014/main" id="{EE39E912-EC52-4DCA-A8C3-D10184BFD99B}"/>
              </a:ext>
            </a:extLst>
          </p:cNvPr>
          <p:cNvPicPr>
            <a:picLocks noChangeAspect="1"/>
          </p:cNvPicPr>
          <p:nvPr/>
        </p:nvPicPr>
        <p:blipFill>
          <a:blip r:embed="rId2"/>
          <a:stretch>
            <a:fillRect/>
          </a:stretch>
        </p:blipFill>
        <p:spPr>
          <a:xfrm>
            <a:off x="2359379" y="958376"/>
            <a:ext cx="7167208" cy="5308137"/>
          </a:xfrm>
          <a:prstGeom prst="rect">
            <a:avLst/>
          </a:prstGeom>
        </p:spPr>
      </p:pic>
    </p:spTree>
    <p:extLst>
      <p:ext uri="{BB962C8B-B14F-4D97-AF65-F5344CB8AC3E}">
        <p14:creationId xmlns:p14="http://schemas.microsoft.com/office/powerpoint/2010/main" val="23007783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26B23AE-87C7-CDFB-B52C-132C87F7768F}"/>
              </a:ext>
            </a:extLst>
          </p:cNvPr>
          <p:cNvSpPr txBox="1"/>
          <p:nvPr/>
        </p:nvSpPr>
        <p:spPr>
          <a:xfrm>
            <a:off x="1857983" y="875489"/>
            <a:ext cx="1177047" cy="923330"/>
          </a:xfrm>
          <a:prstGeom prst="rect">
            <a:avLst/>
          </a:prstGeom>
          <a:noFill/>
        </p:spPr>
        <p:txBody>
          <a:bodyPr wrap="square" rtlCol="0">
            <a:spAutoFit/>
          </a:bodyPr>
          <a:lstStyle/>
          <a:p>
            <a:r>
              <a:rPr lang="es-419" sz="5400" dirty="0">
                <a:solidFill>
                  <a:schemeClr val="accent1"/>
                </a:solidFill>
                <a:latin typeface="+mj-lt"/>
                <a:ea typeface="+mj-ea"/>
                <a:cs typeface="+mj-cs"/>
              </a:rPr>
              <a:t>Fin</a:t>
            </a:r>
          </a:p>
        </p:txBody>
      </p:sp>
    </p:spTree>
    <p:extLst>
      <p:ext uri="{BB962C8B-B14F-4D97-AF65-F5344CB8AC3E}">
        <p14:creationId xmlns:p14="http://schemas.microsoft.com/office/powerpoint/2010/main" val="159732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590811D-F7A0-4F98-8256-BFC16932E15F}"/>
              </a:ext>
            </a:extLst>
          </p:cNvPr>
          <p:cNvPicPr>
            <a:picLocks noChangeAspect="1"/>
          </p:cNvPicPr>
          <p:nvPr/>
        </p:nvPicPr>
        <p:blipFill>
          <a:blip r:embed="rId2"/>
          <a:stretch>
            <a:fillRect/>
          </a:stretch>
        </p:blipFill>
        <p:spPr>
          <a:xfrm>
            <a:off x="2404533" y="1537485"/>
            <a:ext cx="8040510" cy="3943598"/>
          </a:xfrm>
          <a:prstGeom prst="rect">
            <a:avLst/>
          </a:prstGeom>
        </p:spPr>
      </p:pic>
    </p:spTree>
    <p:extLst>
      <p:ext uri="{BB962C8B-B14F-4D97-AF65-F5344CB8AC3E}">
        <p14:creationId xmlns:p14="http://schemas.microsoft.com/office/powerpoint/2010/main" val="3738212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926F2200-1C57-4382-A616-16501869F539}"/>
              </a:ext>
            </a:extLst>
          </p:cNvPr>
          <p:cNvPicPr>
            <a:picLocks noChangeAspect="1"/>
          </p:cNvPicPr>
          <p:nvPr/>
        </p:nvPicPr>
        <p:blipFill>
          <a:blip r:embed="rId2"/>
          <a:stretch>
            <a:fillRect/>
          </a:stretch>
        </p:blipFill>
        <p:spPr>
          <a:xfrm>
            <a:off x="2186117" y="1383626"/>
            <a:ext cx="8177083" cy="4057867"/>
          </a:xfrm>
          <a:prstGeom prst="rect">
            <a:avLst/>
          </a:prstGeom>
        </p:spPr>
      </p:pic>
    </p:spTree>
    <p:extLst>
      <p:ext uri="{BB962C8B-B14F-4D97-AF65-F5344CB8AC3E}">
        <p14:creationId xmlns:p14="http://schemas.microsoft.com/office/powerpoint/2010/main" val="42344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8F91FDE9-9537-4715-BFC2-CE04ABD118F8}"/>
              </a:ext>
            </a:extLst>
          </p:cNvPr>
          <p:cNvPicPr>
            <a:picLocks noChangeAspect="1"/>
          </p:cNvPicPr>
          <p:nvPr/>
        </p:nvPicPr>
        <p:blipFill>
          <a:blip r:embed="rId2"/>
          <a:stretch>
            <a:fillRect/>
          </a:stretch>
        </p:blipFill>
        <p:spPr>
          <a:xfrm>
            <a:off x="3962401" y="604063"/>
            <a:ext cx="4053784" cy="5649873"/>
          </a:xfrm>
          <a:prstGeom prst="rect">
            <a:avLst/>
          </a:prstGeom>
        </p:spPr>
      </p:pic>
    </p:spTree>
    <p:extLst>
      <p:ext uri="{BB962C8B-B14F-4D97-AF65-F5344CB8AC3E}">
        <p14:creationId xmlns:p14="http://schemas.microsoft.com/office/powerpoint/2010/main" val="2523096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B632FDA-ADD7-FDA4-9522-92942A073A4E}"/>
              </a:ext>
            </a:extLst>
          </p:cNvPr>
          <p:cNvPicPr>
            <a:picLocks noChangeAspect="1"/>
          </p:cNvPicPr>
          <p:nvPr/>
        </p:nvPicPr>
        <p:blipFill>
          <a:blip r:embed="rId2"/>
          <a:stretch>
            <a:fillRect/>
          </a:stretch>
        </p:blipFill>
        <p:spPr>
          <a:xfrm>
            <a:off x="1328867" y="685550"/>
            <a:ext cx="6849431" cy="5039428"/>
          </a:xfrm>
          <a:prstGeom prst="rect">
            <a:avLst/>
          </a:prstGeom>
        </p:spPr>
      </p:pic>
    </p:spTree>
    <p:extLst>
      <p:ext uri="{BB962C8B-B14F-4D97-AF65-F5344CB8AC3E}">
        <p14:creationId xmlns:p14="http://schemas.microsoft.com/office/powerpoint/2010/main" val="72989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36C30FFF-87F9-4763-8768-88262B7C3C3D}"/>
              </a:ext>
            </a:extLst>
          </p:cNvPr>
          <p:cNvSpPr/>
          <p:nvPr/>
        </p:nvSpPr>
        <p:spPr>
          <a:xfrm>
            <a:off x="3048000" y="2690336"/>
            <a:ext cx="6096000" cy="1477328"/>
          </a:xfrm>
          <a:prstGeom prst="rect">
            <a:avLst/>
          </a:prstGeom>
        </p:spPr>
        <p:txBody>
          <a:bodyPr>
            <a:spAutoFit/>
          </a:bodyPr>
          <a:lstStyle/>
          <a:p>
            <a:r>
              <a:rPr lang="en-US" dirty="0" err="1"/>
              <a:t>Funciones</a:t>
            </a:r>
            <a:r>
              <a:rPr lang="en-US" dirty="0"/>
              <a:t> Hash</a:t>
            </a:r>
          </a:p>
          <a:p>
            <a:r>
              <a:rPr lang="en-US" dirty="0"/>
              <a:t>• </a:t>
            </a:r>
            <a:r>
              <a:rPr lang="es-419" dirty="0"/>
              <a:t>Asigna claves a posiciones en la tabla Hash.</a:t>
            </a:r>
            <a:br>
              <a:rPr lang="en-US" dirty="0"/>
            </a:br>
            <a:r>
              <a:rPr lang="en-US" dirty="0"/>
              <a:t>• Es </a:t>
            </a:r>
            <a:r>
              <a:rPr lang="en-US" dirty="0" err="1"/>
              <a:t>facil</a:t>
            </a:r>
            <a:r>
              <a:rPr lang="en-US" dirty="0"/>
              <a:t> de </a:t>
            </a:r>
            <a:r>
              <a:rPr lang="en-US" dirty="0" err="1"/>
              <a:t>calcular</a:t>
            </a:r>
            <a:r>
              <a:rPr lang="en-US" dirty="0"/>
              <a:t>.</a:t>
            </a:r>
          </a:p>
          <a:p>
            <a:r>
              <a:rPr lang="en-US" dirty="0"/>
              <a:t>• </a:t>
            </a:r>
            <a:r>
              <a:rPr lang="en-US" dirty="0" err="1"/>
              <a:t>Usa</a:t>
            </a:r>
            <a:r>
              <a:rPr lang="en-US" dirty="0"/>
              <a:t> </a:t>
            </a:r>
            <a:r>
              <a:rPr lang="en-US" dirty="0" err="1"/>
              <a:t>todas</a:t>
            </a:r>
            <a:r>
              <a:rPr lang="en-US" dirty="0"/>
              <a:t> las claves.</a:t>
            </a:r>
          </a:p>
          <a:p>
            <a:r>
              <a:rPr lang="en-US" dirty="0"/>
              <a:t>•</a:t>
            </a:r>
            <a:r>
              <a:rPr lang="es-419" dirty="0"/>
              <a:t> </a:t>
            </a:r>
            <a:r>
              <a:rPr lang="es-419" b="0" i="0" dirty="0">
                <a:solidFill>
                  <a:srgbClr val="202124"/>
                </a:solidFill>
                <a:effectLst/>
                <a:highlight>
                  <a:srgbClr val="F8F9FA"/>
                </a:highlight>
                <a:latin typeface="arial" panose="020B0604020202020204" pitchFamily="34" charset="0"/>
              </a:rPr>
              <a:t>Distribuya las claves uniformemente</a:t>
            </a:r>
            <a:endParaRPr lang="es-AR" dirty="0"/>
          </a:p>
        </p:txBody>
      </p:sp>
    </p:spTree>
    <p:extLst>
      <p:ext uri="{BB962C8B-B14F-4D97-AF65-F5344CB8AC3E}">
        <p14:creationId xmlns:p14="http://schemas.microsoft.com/office/powerpoint/2010/main" val="4079452509"/>
      </p:ext>
    </p:extLst>
  </p:cSld>
  <p:clrMapOvr>
    <a:masterClrMapping/>
  </p:clrMapOvr>
</p:sld>
</file>

<file path=ppt/theme/theme1.xml><?xml version="1.0" encoding="utf-8"?>
<a:theme xmlns:a="http://schemas.openxmlformats.org/drawingml/2006/main" name="1_Faceta">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
  <TotalTime>3741</TotalTime>
  <Words>1473</Words>
  <Application>Microsoft Office PowerPoint</Application>
  <PresentationFormat>Panorámica</PresentationFormat>
  <Paragraphs>55</Paragraphs>
  <Slides>41</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41</vt:i4>
      </vt:variant>
    </vt:vector>
  </HeadingPairs>
  <TitlesOfParts>
    <vt:vector size="50" baseType="lpstr">
      <vt:lpstr>arial</vt:lpstr>
      <vt:lpstr>arial</vt:lpstr>
      <vt:lpstr>LucidaSansTypewriter</vt:lpstr>
      <vt:lpstr>Minion-Regular</vt:lpstr>
      <vt:lpstr>Minion-SemiboldItalic</vt:lpstr>
      <vt:lpstr>Trebuchet MS</vt:lpstr>
      <vt:lpstr>Verdana</vt:lpstr>
      <vt:lpstr>Wingdings 3</vt:lpstr>
      <vt:lpstr>1_Faceta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Tablas de dispersión, tablas hash Algoritmos y Programación II  7541/9515/7504/9512 2020</dc:title>
  <dc:creator>pat</dc:creator>
  <cp:lastModifiedBy>Gustavo Schmidt</cp:lastModifiedBy>
  <cp:revision>11</cp:revision>
  <dcterms:created xsi:type="dcterms:W3CDTF">2020-06-22T18:51:12Z</dcterms:created>
  <dcterms:modified xsi:type="dcterms:W3CDTF">2024-12-03T14:00:08Z</dcterms:modified>
</cp:coreProperties>
</file>